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6"/>
  </p:notesMasterIdLst>
  <p:sldIdLst>
    <p:sldId id="313" r:id="rId2"/>
    <p:sldId id="314" r:id="rId3"/>
    <p:sldId id="315" r:id="rId4"/>
    <p:sldId id="316" r:id="rId5"/>
    <p:sldId id="317" r:id="rId6"/>
    <p:sldId id="318" r:id="rId7"/>
    <p:sldId id="319" r:id="rId8"/>
    <p:sldId id="320" r:id="rId9"/>
    <p:sldId id="321" r:id="rId10"/>
    <p:sldId id="322" r:id="rId11"/>
    <p:sldId id="323" r:id="rId12"/>
    <p:sldId id="324" r:id="rId13"/>
    <p:sldId id="325" r:id="rId14"/>
    <p:sldId id="326" r:id="rId15"/>
    <p:sldId id="327" r:id="rId16"/>
    <p:sldId id="328" r:id="rId17"/>
    <p:sldId id="329" r:id="rId18"/>
    <p:sldId id="330" r:id="rId19"/>
    <p:sldId id="331" r:id="rId20"/>
    <p:sldId id="332" r:id="rId21"/>
    <p:sldId id="333" r:id="rId22"/>
    <p:sldId id="334" r:id="rId23"/>
    <p:sldId id="335" r:id="rId24"/>
    <p:sldId id="336" r:id="rId25"/>
    <p:sldId id="337" r:id="rId26"/>
    <p:sldId id="338" r:id="rId27"/>
    <p:sldId id="344" r:id="rId28"/>
    <p:sldId id="339" r:id="rId29"/>
    <p:sldId id="342" r:id="rId30"/>
    <p:sldId id="341" r:id="rId31"/>
    <p:sldId id="346" r:id="rId32"/>
    <p:sldId id="343" r:id="rId33"/>
    <p:sldId id="345" r:id="rId34"/>
    <p:sldId id="340" r:id="rId35"/>
  </p:sldIdLst>
  <p:sldSz cx="12192000" cy="6858000"/>
  <p:notesSz cx="6858000" cy="9296400"/>
  <p:embeddedFontLst>
    <p:embeddedFont>
      <p:font typeface="Calibri" panose="020F0502020204030204" pitchFamily="34" charset="0"/>
      <p:regular r:id="rId37"/>
      <p:bold r:id="rId38"/>
      <p:italic r:id="rId39"/>
      <p:boldItalic r:id="rId40"/>
    </p:embeddedFont>
    <p:embeddedFont>
      <p:font typeface="Calibri Light" panose="020F0302020204030204" pitchFamily="34" charset="0"/>
      <p:regular r:id="rId41"/>
      <p:italic r:id="rId42"/>
    </p:embeddedFont>
    <p:embeddedFont>
      <p:font typeface="Dreaming Outloud Pro" panose="03050502040302030504" pitchFamily="66" charset="0"/>
      <p:regular r:id="rId43"/>
      <p:italic r:id="rId44"/>
    </p:embeddedFont>
    <p:embeddedFont>
      <p:font typeface="Proxima Nova" panose="020B060402020202020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9" roundtripDataSignature="AMtx7mgGAxW7COthaUC4fWynr6PyPGDfk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363" autoAdjust="0"/>
    <p:restoredTop sz="41813" autoAdjust="0"/>
  </p:normalViewPr>
  <p:slideViewPr>
    <p:cSldViewPr snapToGrid="0">
      <p:cViewPr varScale="1">
        <p:scale>
          <a:sx n="36" d="100"/>
          <a:sy n="36" d="100"/>
        </p:scale>
        <p:origin x="1479" y="2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73446A-0497-4BCB-B05F-69A78481D4C2}"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7762F8A0-05B1-405D-A817-3A6479008E6B}">
      <dgm:prSet phldrT="[Text]"/>
      <dgm:spPr/>
      <dgm:t>
        <a:bodyPr/>
        <a:lstStyle/>
        <a:p>
          <a:r>
            <a:rPr lang="en-US" dirty="0"/>
            <a:t>I can’t change it without tests</a:t>
          </a:r>
        </a:p>
      </dgm:t>
    </dgm:pt>
    <dgm:pt modelId="{4E73792A-3F62-4DC3-84C9-425EEC13F929}" type="parTrans" cxnId="{47C3C0C4-195D-42E2-BDE3-1F75CF223E37}">
      <dgm:prSet/>
      <dgm:spPr/>
      <dgm:t>
        <a:bodyPr/>
        <a:lstStyle/>
        <a:p>
          <a:endParaRPr lang="en-US"/>
        </a:p>
      </dgm:t>
    </dgm:pt>
    <dgm:pt modelId="{5B73D86D-EA37-4CBF-964B-62083AC8D869}" type="sibTrans" cxnId="{47C3C0C4-195D-42E2-BDE3-1F75CF223E37}">
      <dgm:prSet/>
      <dgm:spPr>
        <a:ln w="76200"/>
      </dgm:spPr>
      <dgm:t>
        <a:bodyPr/>
        <a:lstStyle/>
        <a:p>
          <a:endParaRPr lang="en-US"/>
        </a:p>
      </dgm:t>
    </dgm:pt>
    <dgm:pt modelId="{CC2F5BEA-8472-4F67-9C91-A80EA2808BAB}">
      <dgm:prSet phldrT="[Text]"/>
      <dgm:spPr/>
      <dgm:t>
        <a:bodyPr/>
        <a:lstStyle/>
        <a:p>
          <a:r>
            <a:rPr lang="en-US" dirty="0"/>
            <a:t>I can’t test it without changing it</a:t>
          </a:r>
        </a:p>
      </dgm:t>
    </dgm:pt>
    <dgm:pt modelId="{D23569E8-BC5F-46A8-A42B-3505B1F0816A}" type="parTrans" cxnId="{DD4CA5B0-2E2A-4320-9130-20E9A4E5CDF9}">
      <dgm:prSet/>
      <dgm:spPr/>
      <dgm:t>
        <a:bodyPr/>
        <a:lstStyle/>
        <a:p>
          <a:endParaRPr lang="en-US"/>
        </a:p>
      </dgm:t>
    </dgm:pt>
    <dgm:pt modelId="{2B93C178-8F1B-4834-9AAB-3FC772251063}" type="sibTrans" cxnId="{DD4CA5B0-2E2A-4320-9130-20E9A4E5CDF9}">
      <dgm:prSet/>
      <dgm:spPr>
        <a:ln w="76200"/>
      </dgm:spPr>
      <dgm:t>
        <a:bodyPr/>
        <a:lstStyle/>
        <a:p>
          <a:endParaRPr lang="en-US"/>
        </a:p>
      </dgm:t>
    </dgm:pt>
    <dgm:pt modelId="{174B1A27-9465-4A8A-9439-3C7661F5FA9B}" type="pres">
      <dgm:prSet presAssocID="{4673446A-0497-4BCB-B05F-69A78481D4C2}" presName="cycle" presStyleCnt="0">
        <dgm:presLayoutVars>
          <dgm:dir/>
          <dgm:resizeHandles val="exact"/>
        </dgm:presLayoutVars>
      </dgm:prSet>
      <dgm:spPr/>
    </dgm:pt>
    <dgm:pt modelId="{8D501333-EAC0-416B-9B6E-8B62039ACCC2}" type="pres">
      <dgm:prSet presAssocID="{7762F8A0-05B1-405D-A817-3A6479008E6B}" presName="node" presStyleLbl="node1" presStyleIdx="0" presStyleCnt="2">
        <dgm:presLayoutVars>
          <dgm:bulletEnabled val="1"/>
        </dgm:presLayoutVars>
      </dgm:prSet>
      <dgm:spPr/>
    </dgm:pt>
    <dgm:pt modelId="{22A85311-3CD5-4CA1-B10D-0E9A9A295EAB}" type="pres">
      <dgm:prSet presAssocID="{7762F8A0-05B1-405D-A817-3A6479008E6B}" presName="spNode" presStyleCnt="0"/>
      <dgm:spPr/>
    </dgm:pt>
    <dgm:pt modelId="{7D33DC46-1ABB-4361-8CB6-7F691537AA62}" type="pres">
      <dgm:prSet presAssocID="{5B73D86D-EA37-4CBF-964B-62083AC8D869}" presName="sibTrans" presStyleLbl="sibTrans1D1" presStyleIdx="0" presStyleCnt="2"/>
      <dgm:spPr/>
    </dgm:pt>
    <dgm:pt modelId="{A9BBA78A-2A01-484B-91A6-8463C08863B8}" type="pres">
      <dgm:prSet presAssocID="{CC2F5BEA-8472-4F67-9C91-A80EA2808BAB}" presName="node" presStyleLbl="node1" presStyleIdx="1" presStyleCnt="2">
        <dgm:presLayoutVars>
          <dgm:bulletEnabled val="1"/>
        </dgm:presLayoutVars>
      </dgm:prSet>
      <dgm:spPr/>
    </dgm:pt>
    <dgm:pt modelId="{E9F2E9CF-D942-4570-BE30-59935CD925E1}" type="pres">
      <dgm:prSet presAssocID="{CC2F5BEA-8472-4F67-9C91-A80EA2808BAB}" presName="spNode" presStyleCnt="0"/>
      <dgm:spPr/>
    </dgm:pt>
    <dgm:pt modelId="{583313AF-8614-4C55-9B37-DE2BAC3665D0}" type="pres">
      <dgm:prSet presAssocID="{2B93C178-8F1B-4834-9AAB-3FC772251063}" presName="sibTrans" presStyleLbl="sibTrans1D1" presStyleIdx="1" presStyleCnt="2"/>
      <dgm:spPr/>
    </dgm:pt>
  </dgm:ptLst>
  <dgm:cxnLst>
    <dgm:cxn modelId="{341E3020-CA68-4237-9CC7-FF8E2F28DEC8}" type="presOf" srcId="{7762F8A0-05B1-405D-A817-3A6479008E6B}" destId="{8D501333-EAC0-416B-9B6E-8B62039ACCC2}" srcOrd="0" destOrd="0" presId="urn:microsoft.com/office/officeart/2005/8/layout/cycle5"/>
    <dgm:cxn modelId="{BA7E7B65-01CF-4481-817D-25A749786D69}" type="presOf" srcId="{4673446A-0497-4BCB-B05F-69A78481D4C2}" destId="{174B1A27-9465-4A8A-9439-3C7661F5FA9B}" srcOrd="0" destOrd="0" presId="urn:microsoft.com/office/officeart/2005/8/layout/cycle5"/>
    <dgm:cxn modelId="{F008FF6A-5C28-4339-AD59-AE8126CD0AE4}" type="presOf" srcId="{CC2F5BEA-8472-4F67-9C91-A80EA2808BAB}" destId="{A9BBA78A-2A01-484B-91A6-8463C08863B8}" srcOrd="0" destOrd="0" presId="urn:microsoft.com/office/officeart/2005/8/layout/cycle5"/>
    <dgm:cxn modelId="{DD4CA5B0-2E2A-4320-9130-20E9A4E5CDF9}" srcId="{4673446A-0497-4BCB-B05F-69A78481D4C2}" destId="{CC2F5BEA-8472-4F67-9C91-A80EA2808BAB}" srcOrd="1" destOrd="0" parTransId="{D23569E8-BC5F-46A8-A42B-3505B1F0816A}" sibTransId="{2B93C178-8F1B-4834-9AAB-3FC772251063}"/>
    <dgm:cxn modelId="{47C3C0C4-195D-42E2-BDE3-1F75CF223E37}" srcId="{4673446A-0497-4BCB-B05F-69A78481D4C2}" destId="{7762F8A0-05B1-405D-A817-3A6479008E6B}" srcOrd="0" destOrd="0" parTransId="{4E73792A-3F62-4DC3-84C9-425EEC13F929}" sibTransId="{5B73D86D-EA37-4CBF-964B-62083AC8D869}"/>
    <dgm:cxn modelId="{0583E5C8-5DFB-4CC8-9F72-BEE2722F789A}" type="presOf" srcId="{2B93C178-8F1B-4834-9AAB-3FC772251063}" destId="{583313AF-8614-4C55-9B37-DE2BAC3665D0}" srcOrd="0" destOrd="0" presId="urn:microsoft.com/office/officeart/2005/8/layout/cycle5"/>
    <dgm:cxn modelId="{47DADFE7-3753-4FD4-A750-4EA6C29E2ECE}" type="presOf" srcId="{5B73D86D-EA37-4CBF-964B-62083AC8D869}" destId="{7D33DC46-1ABB-4361-8CB6-7F691537AA62}" srcOrd="0" destOrd="0" presId="urn:microsoft.com/office/officeart/2005/8/layout/cycle5"/>
    <dgm:cxn modelId="{ECEC66D4-725B-4C0F-9D5D-6198BE821185}" type="presParOf" srcId="{174B1A27-9465-4A8A-9439-3C7661F5FA9B}" destId="{8D501333-EAC0-416B-9B6E-8B62039ACCC2}" srcOrd="0" destOrd="0" presId="urn:microsoft.com/office/officeart/2005/8/layout/cycle5"/>
    <dgm:cxn modelId="{11360043-5E87-4520-9B94-D2558235CE0D}" type="presParOf" srcId="{174B1A27-9465-4A8A-9439-3C7661F5FA9B}" destId="{22A85311-3CD5-4CA1-B10D-0E9A9A295EAB}" srcOrd="1" destOrd="0" presId="urn:microsoft.com/office/officeart/2005/8/layout/cycle5"/>
    <dgm:cxn modelId="{5F7F431A-6F11-4DB6-9AEC-814A1B748DD4}" type="presParOf" srcId="{174B1A27-9465-4A8A-9439-3C7661F5FA9B}" destId="{7D33DC46-1ABB-4361-8CB6-7F691537AA62}" srcOrd="2" destOrd="0" presId="urn:microsoft.com/office/officeart/2005/8/layout/cycle5"/>
    <dgm:cxn modelId="{BA699713-591E-4B96-A22A-F2C6C3C3CAB6}" type="presParOf" srcId="{174B1A27-9465-4A8A-9439-3C7661F5FA9B}" destId="{A9BBA78A-2A01-484B-91A6-8463C08863B8}" srcOrd="3" destOrd="0" presId="urn:microsoft.com/office/officeart/2005/8/layout/cycle5"/>
    <dgm:cxn modelId="{1ECB218F-34BB-4AAE-9C6D-04201658FFC9}" type="presParOf" srcId="{174B1A27-9465-4A8A-9439-3C7661F5FA9B}" destId="{E9F2E9CF-D942-4570-BE30-59935CD925E1}" srcOrd="4" destOrd="0" presId="urn:microsoft.com/office/officeart/2005/8/layout/cycle5"/>
    <dgm:cxn modelId="{884F2FC1-9991-4AB2-953C-4C0E4D227ABE}" type="presParOf" srcId="{174B1A27-9465-4A8A-9439-3C7661F5FA9B}" destId="{583313AF-8614-4C55-9B37-DE2BAC3665D0}" srcOrd="5"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501333-EAC0-416B-9B6E-8B62039ACCC2}">
      <dsp:nvSpPr>
        <dsp:cNvPr id="0" name=""/>
        <dsp:cNvSpPr/>
      </dsp:nvSpPr>
      <dsp:spPr>
        <a:xfrm>
          <a:off x="1828" y="1454315"/>
          <a:ext cx="3861593" cy="25100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US" sz="4600" kern="1200" dirty="0"/>
            <a:t>I can’t change it without tests</a:t>
          </a:r>
        </a:p>
      </dsp:txBody>
      <dsp:txXfrm>
        <a:off x="124358" y="1576845"/>
        <a:ext cx="3616533" cy="2264975"/>
      </dsp:txXfrm>
    </dsp:sp>
    <dsp:sp modelId="{7D33DC46-1ABB-4361-8CB6-7F691537AA62}">
      <dsp:nvSpPr>
        <dsp:cNvPr id="0" name=""/>
        <dsp:cNvSpPr/>
      </dsp:nvSpPr>
      <dsp:spPr>
        <a:xfrm>
          <a:off x="1932625" y="577958"/>
          <a:ext cx="4262749" cy="4262749"/>
        </a:xfrm>
        <a:custGeom>
          <a:avLst/>
          <a:gdLst/>
          <a:ahLst/>
          <a:cxnLst/>
          <a:rect l="0" t="0" r="0" b="0"/>
          <a:pathLst>
            <a:path>
              <a:moveTo>
                <a:pt x="896646" y="394076"/>
              </a:moveTo>
              <a:arcTo wR="2131374" hR="2131374" stAng="14075875" swAng="4248250"/>
            </a:path>
          </a:pathLst>
        </a:custGeom>
        <a:noFill/>
        <a:ln w="762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sp>
    <dsp:sp modelId="{A9BBA78A-2A01-484B-91A6-8463C08863B8}">
      <dsp:nvSpPr>
        <dsp:cNvPr id="0" name=""/>
        <dsp:cNvSpPr/>
      </dsp:nvSpPr>
      <dsp:spPr>
        <a:xfrm>
          <a:off x="4264578" y="1454315"/>
          <a:ext cx="3861593" cy="25100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pPr>
          <a:r>
            <a:rPr lang="en-US" sz="4600" kern="1200" dirty="0"/>
            <a:t>I can’t test it without changing it</a:t>
          </a:r>
        </a:p>
      </dsp:txBody>
      <dsp:txXfrm>
        <a:off x="4387108" y="1576845"/>
        <a:ext cx="3616533" cy="2264975"/>
      </dsp:txXfrm>
    </dsp:sp>
    <dsp:sp modelId="{583313AF-8614-4C55-9B37-DE2BAC3665D0}">
      <dsp:nvSpPr>
        <dsp:cNvPr id="0" name=""/>
        <dsp:cNvSpPr/>
      </dsp:nvSpPr>
      <dsp:spPr>
        <a:xfrm>
          <a:off x="1932625" y="577958"/>
          <a:ext cx="4262749" cy="4262749"/>
        </a:xfrm>
        <a:custGeom>
          <a:avLst/>
          <a:gdLst/>
          <a:ahLst/>
          <a:cxnLst/>
          <a:rect l="0" t="0" r="0" b="0"/>
          <a:pathLst>
            <a:path>
              <a:moveTo>
                <a:pt x="3366103" y="3868673"/>
              </a:moveTo>
              <a:arcTo wR="2131374" hR="2131374" stAng="3275875" swAng="4248250"/>
            </a:path>
          </a:pathLst>
        </a:custGeom>
        <a:noFill/>
        <a:ln w="762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415790"/>
            <a:ext cx="5486400" cy="418338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1:notes"/>
          <p:cNvSpPr txBox="1">
            <a:spLocks noGrp="1"/>
          </p:cNvSpPr>
          <p:nvPr>
            <p:ph type="body" idx="1"/>
          </p:nvPr>
        </p:nvSpPr>
        <p:spPr>
          <a:xfrm>
            <a:off x="685800" y="4415790"/>
            <a:ext cx="548640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5" name="Google Shape;55;p1: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545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marL="158750" indent="0">
              <a:buNone/>
            </a:pPr>
            <a:endParaRPr lang="en-US" sz="1200" dirty="0">
              <a:latin typeface="Proxima Nova" panose="020B0604020202020204" charset="0"/>
            </a:endParaRPr>
          </a:p>
        </p:txBody>
      </p:sp>
    </p:spTree>
    <p:extLst>
      <p:ext uri="{BB962C8B-B14F-4D97-AF65-F5344CB8AC3E}">
        <p14:creationId xmlns:p14="http://schemas.microsoft.com/office/powerpoint/2010/main" val="1985957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marL="158750" indent="0" rtl="0">
              <a:spcBef>
                <a:spcPts val="0"/>
              </a:spcBef>
              <a:spcAft>
                <a:spcPts val="800"/>
              </a:spcAft>
              <a:buNone/>
            </a:pPr>
            <a:endParaRPr lang="en-US" sz="1200" dirty="0">
              <a:latin typeface="Proxima Nova" panose="020B0604020202020204" charset="0"/>
            </a:endParaRPr>
          </a:p>
        </p:txBody>
      </p:sp>
    </p:spTree>
    <p:extLst>
      <p:ext uri="{BB962C8B-B14F-4D97-AF65-F5344CB8AC3E}">
        <p14:creationId xmlns:p14="http://schemas.microsoft.com/office/powerpoint/2010/main" val="3554091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marL="158750" indent="0">
              <a:buNone/>
            </a:pPr>
            <a:endParaRPr lang="en-US" sz="1200" dirty="0">
              <a:latin typeface="Proxima Nova" panose="020B0604020202020204" charset="0"/>
            </a:endParaRPr>
          </a:p>
        </p:txBody>
      </p:sp>
    </p:spTree>
    <p:extLst>
      <p:ext uri="{BB962C8B-B14F-4D97-AF65-F5344CB8AC3E}">
        <p14:creationId xmlns:p14="http://schemas.microsoft.com/office/powerpoint/2010/main" val="12167936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marL="158750" indent="0">
              <a:buNone/>
            </a:pPr>
            <a:endParaRPr lang="en-US" sz="1200" dirty="0">
              <a:latin typeface="Proxima Nova" panose="020B0604020202020204" charset="0"/>
            </a:endParaRPr>
          </a:p>
        </p:txBody>
      </p:sp>
    </p:spTree>
    <p:extLst>
      <p:ext uri="{BB962C8B-B14F-4D97-AF65-F5344CB8AC3E}">
        <p14:creationId xmlns:p14="http://schemas.microsoft.com/office/powerpoint/2010/main" val="13177951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marL="250190" marR="548640" indent="0" algn="l" rtl="0">
              <a:spcBef>
                <a:spcPts val="1800"/>
              </a:spcBef>
              <a:spcAft>
                <a:spcPts val="1800"/>
              </a:spcAft>
              <a:buNone/>
            </a:pPr>
            <a:endParaRPr lang="en-US" sz="1200" i="0" dirty="0">
              <a:latin typeface="Proxima Nova" panose="020B0604020202020204" charset="0"/>
            </a:endParaRPr>
          </a:p>
        </p:txBody>
      </p:sp>
    </p:spTree>
    <p:extLst>
      <p:ext uri="{BB962C8B-B14F-4D97-AF65-F5344CB8AC3E}">
        <p14:creationId xmlns:p14="http://schemas.microsoft.com/office/powerpoint/2010/main" val="31357087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marL="158750" indent="0">
              <a:buNone/>
            </a:pPr>
            <a:endParaRPr lang="en-US" sz="1200" dirty="0">
              <a:latin typeface="Proxima Nova" panose="020B0604020202020204" charset="0"/>
            </a:endParaRPr>
          </a:p>
        </p:txBody>
      </p:sp>
    </p:spTree>
    <p:extLst>
      <p:ext uri="{BB962C8B-B14F-4D97-AF65-F5344CB8AC3E}">
        <p14:creationId xmlns:p14="http://schemas.microsoft.com/office/powerpoint/2010/main" val="39010093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marL="158750" indent="0">
              <a:buNone/>
            </a:pPr>
            <a:endParaRPr lang="en-US" sz="1200" dirty="0">
              <a:latin typeface="Proxima Nova" panose="020B0604020202020204" charset="0"/>
            </a:endParaRPr>
          </a:p>
        </p:txBody>
      </p:sp>
    </p:spTree>
    <p:extLst>
      <p:ext uri="{BB962C8B-B14F-4D97-AF65-F5344CB8AC3E}">
        <p14:creationId xmlns:p14="http://schemas.microsoft.com/office/powerpoint/2010/main" val="38204250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marL="158750" indent="0">
              <a:buNone/>
            </a:pPr>
            <a:endParaRPr lang="en-US" sz="1200" dirty="0">
              <a:latin typeface="Proxima Nova" panose="020B0604020202020204" charset="0"/>
            </a:endParaRPr>
          </a:p>
        </p:txBody>
      </p:sp>
    </p:spTree>
    <p:extLst>
      <p:ext uri="{BB962C8B-B14F-4D97-AF65-F5344CB8AC3E}">
        <p14:creationId xmlns:p14="http://schemas.microsoft.com/office/powerpoint/2010/main" val="5065109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marL="158750" indent="0" rtl="0">
              <a:spcBef>
                <a:spcPts val="0"/>
              </a:spcBef>
              <a:spcAft>
                <a:spcPts val="0"/>
              </a:spcAft>
              <a:buNone/>
            </a:pPr>
            <a:endParaRPr lang="en-US" sz="1200" b="0" i="0" u="none" strike="noStrike" dirty="0">
              <a:solidFill>
                <a:srgbClr val="000000"/>
              </a:solidFill>
              <a:effectLst/>
              <a:latin typeface="Proxima Nova" panose="020B0604020202020204" charset="0"/>
            </a:endParaRPr>
          </a:p>
        </p:txBody>
      </p:sp>
    </p:spTree>
    <p:extLst>
      <p:ext uri="{BB962C8B-B14F-4D97-AF65-F5344CB8AC3E}">
        <p14:creationId xmlns:p14="http://schemas.microsoft.com/office/powerpoint/2010/main" val="29745924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sz="1200" dirty="0">
              <a:latin typeface="Proxima Nova" panose="020B0604020202020204" charset="0"/>
            </a:endParaRPr>
          </a:p>
        </p:txBody>
      </p:sp>
    </p:spTree>
    <p:extLst>
      <p:ext uri="{BB962C8B-B14F-4D97-AF65-F5344CB8AC3E}">
        <p14:creationId xmlns:p14="http://schemas.microsoft.com/office/powerpoint/2010/main" val="433904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sz="1200" dirty="0">
              <a:latin typeface="Proxima Nova" panose="020B0604020202020204" charset="0"/>
            </a:endParaRPr>
          </a:p>
        </p:txBody>
      </p:sp>
    </p:spTree>
    <p:extLst>
      <p:ext uri="{BB962C8B-B14F-4D97-AF65-F5344CB8AC3E}">
        <p14:creationId xmlns:p14="http://schemas.microsoft.com/office/powerpoint/2010/main" val="38089267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sz="1200" dirty="0">
              <a:latin typeface="Proxima Nova" panose="020B0604020202020204" charset="0"/>
            </a:endParaRPr>
          </a:p>
        </p:txBody>
      </p:sp>
    </p:spTree>
    <p:extLst>
      <p:ext uri="{BB962C8B-B14F-4D97-AF65-F5344CB8AC3E}">
        <p14:creationId xmlns:p14="http://schemas.microsoft.com/office/powerpoint/2010/main" val="11920244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sz="1200" dirty="0">
              <a:latin typeface="Proxima Nova" panose="020B0604020202020204" charset="0"/>
              <a:cs typeface="Times New Roman" panose="02020603050405020304" pitchFamily="18" charset="0"/>
            </a:endParaRPr>
          </a:p>
        </p:txBody>
      </p:sp>
    </p:spTree>
    <p:extLst>
      <p:ext uri="{BB962C8B-B14F-4D97-AF65-F5344CB8AC3E}">
        <p14:creationId xmlns:p14="http://schemas.microsoft.com/office/powerpoint/2010/main" val="35628265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sz="1200" dirty="0">
              <a:latin typeface="Proxima Nova" panose="020B0604020202020204" charset="0"/>
            </a:endParaRPr>
          </a:p>
        </p:txBody>
      </p:sp>
    </p:spTree>
    <p:extLst>
      <p:ext uri="{BB962C8B-B14F-4D97-AF65-F5344CB8AC3E}">
        <p14:creationId xmlns:p14="http://schemas.microsoft.com/office/powerpoint/2010/main" val="40602591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sz="1200" dirty="0">
              <a:latin typeface="Proxima Nova" panose="020B0604020202020204" charset="0"/>
            </a:endParaRPr>
          </a:p>
        </p:txBody>
      </p:sp>
    </p:spTree>
    <p:extLst>
      <p:ext uri="{BB962C8B-B14F-4D97-AF65-F5344CB8AC3E}">
        <p14:creationId xmlns:p14="http://schemas.microsoft.com/office/powerpoint/2010/main" val="3733792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sz="1200" dirty="0">
              <a:latin typeface="Proxima Nova" panose="020B0604020202020204" charset="0"/>
            </a:endParaRPr>
          </a:p>
        </p:txBody>
      </p:sp>
    </p:spTree>
    <p:extLst>
      <p:ext uri="{BB962C8B-B14F-4D97-AF65-F5344CB8AC3E}">
        <p14:creationId xmlns:p14="http://schemas.microsoft.com/office/powerpoint/2010/main" val="147415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sz="1200" dirty="0">
              <a:latin typeface="Proxima Nova" panose="020B0604020202020204" charset="0"/>
            </a:endParaRPr>
          </a:p>
        </p:txBody>
      </p:sp>
    </p:spTree>
    <p:extLst>
      <p:ext uri="{BB962C8B-B14F-4D97-AF65-F5344CB8AC3E}">
        <p14:creationId xmlns:p14="http://schemas.microsoft.com/office/powerpoint/2010/main" val="32504551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sz="1200" dirty="0">
              <a:latin typeface="Proxima Nova" panose="020B0604020202020204" charset="0"/>
            </a:endParaRPr>
          </a:p>
        </p:txBody>
      </p:sp>
    </p:spTree>
    <p:extLst>
      <p:ext uri="{BB962C8B-B14F-4D97-AF65-F5344CB8AC3E}">
        <p14:creationId xmlns:p14="http://schemas.microsoft.com/office/powerpoint/2010/main" val="23904359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sz="1200" dirty="0">
              <a:latin typeface="Proxima Nova" panose="020B0604020202020204" charset="0"/>
            </a:endParaRPr>
          </a:p>
        </p:txBody>
      </p:sp>
    </p:spTree>
    <p:extLst>
      <p:ext uri="{BB962C8B-B14F-4D97-AF65-F5344CB8AC3E}">
        <p14:creationId xmlns:p14="http://schemas.microsoft.com/office/powerpoint/2010/main" val="17737401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5457062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marL="158750" indent="0">
              <a:buNone/>
            </a:pPr>
            <a:endParaRPr lang="en-US" sz="1200" dirty="0">
              <a:latin typeface="Proxima Nova" panose="020B0604020202020204" charset="0"/>
            </a:endParaRPr>
          </a:p>
        </p:txBody>
      </p:sp>
    </p:spTree>
    <p:extLst>
      <p:ext uri="{BB962C8B-B14F-4D97-AF65-F5344CB8AC3E}">
        <p14:creationId xmlns:p14="http://schemas.microsoft.com/office/powerpoint/2010/main" val="924692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marL="158750" lvl="0" indent="0">
              <a:buNone/>
            </a:pPr>
            <a:endParaRPr lang="en-US" sz="1200" i="0" dirty="0">
              <a:latin typeface="Proxima Nova" panose="020B0604020202020204" charset="0"/>
            </a:endParaRPr>
          </a:p>
        </p:txBody>
      </p:sp>
    </p:spTree>
    <p:extLst>
      <p:ext uri="{BB962C8B-B14F-4D97-AF65-F5344CB8AC3E}">
        <p14:creationId xmlns:p14="http://schemas.microsoft.com/office/powerpoint/2010/main" val="15142711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lvl="0" indent="0" rtl="0">
              <a:spcBef>
                <a:spcPts val="0"/>
              </a:spcBef>
              <a:spcAft>
                <a:spcPts val="0"/>
              </a:spcAft>
              <a:buNone/>
            </a:pPr>
            <a:endParaRPr lang="en-US" sz="1200" b="0" i="0" u="none" dirty="0">
              <a:solidFill>
                <a:srgbClr val="000000"/>
              </a:solidFill>
              <a:effectLst/>
              <a:latin typeface="Proxima Nova" panose="020B0604020202020204" charset="0"/>
            </a:endParaRPr>
          </a:p>
        </p:txBody>
      </p:sp>
    </p:spTree>
    <p:extLst>
      <p:ext uri="{BB962C8B-B14F-4D97-AF65-F5344CB8AC3E}">
        <p14:creationId xmlns:p14="http://schemas.microsoft.com/office/powerpoint/2010/main" val="32793283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dirty="0">
              <a:latin typeface="Proxima Nova" panose="020B0604020202020204" charset="0"/>
            </a:endParaRPr>
          </a:p>
        </p:txBody>
      </p:sp>
    </p:spTree>
    <p:extLst>
      <p:ext uri="{BB962C8B-B14F-4D97-AF65-F5344CB8AC3E}">
        <p14:creationId xmlns:p14="http://schemas.microsoft.com/office/powerpoint/2010/main" val="27264763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dirty="0">
              <a:latin typeface="Proxima Nova" panose="020B0604020202020204" charset="0"/>
            </a:endParaRPr>
          </a:p>
        </p:txBody>
      </p:sp>
    </p:spTree>
    <p:extLst>
      <p:ext uri="{BB962C8B-B14F-4D97-AF65-F5344CB8AC3E}">
        <p14:creationId xmlns:p14="http://schemas.microsoft.com/office/powerpoint/2010/main" val="22563102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dirty="0">
              <a:latin typeface="Proxima Nova" panose="020B0604020202020204" charset="0"/>
            </a:endParaRPr>
          </a:p>
        </p:txBody>
      </p:sp>
    </p:spTree>
    <p:extLst>
      <p:ext uri="{BB962C8B-B14F-4D97-AF65-F5344CB8AC3E}">
        <p14:creationId xmlns:p14="http://schemas.microsoft.com/office/powerpoint/2010/main" val="1296749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sz="1200" dirty="0">
              <a:latin typeface="Proxima Nova" panose="020B0604020202020204" charset="0"/>
            </a:endParaRPr>
          </a:p>
        </p:txBody>
      </p:sp>
    </p:spTree>
    <p:extLst>
      <p:ext uri="{BB962C8B-B14F-4D97-AF65-F5344CB8AC3E}">
        <p14:creationId xmlns:p14="http://schemas.microsoft.com/office/powerpoint/2010/main" val="664643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200" b="0" i="0" u="none" strike="noStrike" dirty="0">
              <a:solidFill>
                <a:srgbClr val="404040"/>
              </a:solidFill>
              <a:effectLst/>
              <a:latin typeface="Proxima Nova" panose="020B0604020202020204" charset="0"/>
            </a:endParaRPr>
          </a:p>
        </p:txBody>
      </p:sp>
    </p:spTree>
    <p:extLst>
      <p:ext uri="{BB962C8B-B14F-4D97-AF65-F5344CB8AC3E}">
        <p14:creationId xmlns:p14="http://schemas.microsoft.com/office/powerpoint/2010/main" val="1308683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marL="158750" indent="0" rtl="0">
              <a:spcBef>
                <a:spcPts val="0"/>
              </a:spcBef>
              <a:spcAft>
                <a:spcPts val="800"/>
              </a:spcAft>
              <a:buNone/>
            </a:pPr>
            <a:endParaRPr lang="en-US" sz="1200" dirty="0">
              <a:latin typeface="Proxima Nova" panose="020B0604020202020204" charset="0"/>
            </a:endParaRPr>
          </a:p>
        </p:txBody>
      </p:sp>
    </p:spTree>
    <p:extLst>
      <p:ext uri="{BB962C8B-B14F-4D97-AF65-F5344CB8AC3E}">
        <p14:creationId xmlns:p14="http://schemas.microsoft.com/office/powerpoint/2010/main" val="653404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marL="158750" indent="0" rtl="0">
              <a:spcBef>
                <a:spcPts val="0"/>
              </a:spcBef>
              <a:spcAft>
                <a:spcPts val="800"/>
              </a:spcAft>
              <a:buNone/>
            </a:pPr>
            <a:endParaRPr lang="en-US" sz="1200" dirty="0">
              <a:latin typeface="Proxima Nova" panose="020B0604020202020204" charset="0"/>
            </a:endParaRPr>
          </a:p>
        </p:txBody>
      </p:sp>
    </p:spTree>
    <p:extLst>
      <p:ext uri="{BB962C8B-B14F-4D97-AF65-F5344CB8AC3E}">
        <p14:creationId xmlns:p14="http://schemas.microsoft.com/office/powerpoint/2010/main" val="656323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marL="158750" indent="0" rtl="0">
              <a:spcBef>
                <a:spcPts val="0"/>
              </a:spcBef>
              <a:spcAft>
                <a:spcPts val="800"/>
              </a:spcAft>
              <a:buNone/>
            </a:pPr>
            <a:endParaRPr lang="en-US" sz="1200" dirty="0">
              <a:latin typeface="Proxima Nova" panose="020B0604020202020204" charset="0"/>
            </a:endParaRPr>
          </a:p>
        </p:txBody>
      </p:sp>
    </p:spTree>
    <p:extLst>
      <p:ext uri="{BB962C8B-B14F-4D97-AF65-F5344CB8AC3E}">
        <p14:creationId xmlns:p14="http://schemas.microsoft.com/office/powerpoint/2010/main" val="3655708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marL="158750" indent="0" rtl="0">
              <a:spcBef>
                <a:spcPts val="0"/>
              </a:spcBef>
              <a:spcAft>
                <a:spcPts val="800"/>
              </a:spcAft>
              <a:buNone/>
            </a:pPr>
            <a:endParaRPr lang="en-US" sz="1200" dirty="0">
              <a:latin typeface="Proxima Nova" panose="020B0604020202020204" charset="0"/>
            </a:endParaRPr>
          </a:p>
        </p:txBody>
      </p:sp>
    </p:spTree>
    <p:extLst>
      <p:ext uri="{BB962C8B-B14F-4D97-AF65-F5344CB8AC3E}">
        <p14:creationId xmlns:p14="http://schemas.microsoft.com/office/powerpoint/2010/main" val="2128863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marL="158750" indent="0" rtl="0">
              <a:spcBef>
                <a:spcPts val="0"/>
              </a:spcBef>
              <a:spcAft>
                <a:spcPts val="800"/>
              </a:spcAft>
              <a:buNone/>
            </a:pPr>
            <a:endParaRPr lang="en-US" sz="1200" dirty="0">
              <a:latin typeface="Proxima Nova" panose="020B0604020202020204" charset="0"/>
            </a:endParaRPr>
          </a:p>
        </p:txBody>
      </p:sp>
    </p:spTree>
    <p:extLst>
      <p:ext uri="{BB962C8B-B14F-4D97-AF65-F5344CB8AC3E}">
        <p14:creationId xmlns:p14="http://schemas.microsoft.com/office/powerpoint/2010/main" val="29422636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pic>
        <p:nvPicPr>
          <p:cNvPr id="10" name="Google Shape;10;p10"/>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2" name="Google Shape;12;p10"/>
          <p:cNvSpPr txBox="1">
            <a:spLocks noGrp="1"/>
          </p:cNvSpPr>
          <p:nvPr>
            <p:ph type="ctrTitle"/>
          </p:nvPr>
        </p:nvSpPr>
        <p:spPr>
          <a:xfrm>
            <a:off x="1524000" y="406400"/>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4800"/>
              <a:buFont typeface="Proxima Nova"/>
              <a:buNone/>
              <a:defRPr sz="4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0"/>
          <p:cNvSpPr txBox="1">
            <a:spLocks noGrp="1"/>
          </p:cNvSpPr>
          <p:nvPr>
            <p:ph type="subTitle" idx="1"/>
          </p:nvPr>
        </p:nvSpPr>
        <p:spPr>
          <a:xfrm>
            <a:off x="1524000" y="2953645"/>
            <a:ext cx="9144000" cy="14521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400"/>
              <a:buNone/>
              <a:defRPr sz="2400">
                <a:solidFill>
                  <a:schemeClr val="lt1"/>
                </a:solidFill>
              </a:defRPr>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19"/>
          <p:cNvSpPr txBox="1">
            <a:spLocks noGrp="1"/>
          </p:cNvSpPr>
          <p:nvPr>
            <p:ph type="title"/>
          </p:nvPr>
        </p:nvSpPr>
        <p:spPr>
          <a:xfrm>
            <a:off x="609600" y="609599"/>
            <a:ext cx="10972800" cy="109728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9"/>
          <p:cNvSpPr txBox="1">
            <a:spLocks noGrp="1"/>
          </p:cNvSpPr>
          <p:nvPr>
            <p:ph type="body" idx="1"/>
          </p:nvPr>
        </p:nvSpPr>
        <p:spPr>
          <a:xfrm>
            <a:off x="609600" y="1899457"/>
            <a:ext cx="5181600" cy="404414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9"/>
          <p:cNvSpPr txBox="1">
            <a:spLocks noGrp="1"/>
          </p:cNvSpPr>
          <p:nvPr>
            <p:ph type="body" idx="2"/>
          </p:nvPr>
        </p:nvSpPr>
        <p:spPr>
          <a:xfrm>
            <a:off x="6400800" y="1899457"/>
            <a:ext cx="5181600" cy="404414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20"/>
          <p:cNvSpPr txBox="1">
            <a:spLocks noGrp="1"/>
          </p:cNvSpPr>
          <p:nvPr>
            <p:ph type="title"/>
          </p:nvPr>
        </p:nvSpPr>
        <p:spPr>
          <a:xfrm>
            <a:off x="609599" y="609600"/>
            <a:ext cx="10972799" cy="10810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20"/>
          <p:cNvSpPr txBox="1">
            <a:spLocks noGrp="1"/>
          </p:cNvSpPr>
          <p:nvPr>
            <p:ph type="body" idx="1"/>
          </p:nvPr>
        </p:nvSpPr>
        <p:spPr>
          <a:xfrm>
            <a:off x="6096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 name="Google Shape;44;p20"/>
          <p:cNvSpPr txBox="1">
            <a:spLocks noGrp="1"/>
          </p:cNvSpPr>
          <p:nvPr>
            <p:ph type="body" idx="2"/>
          </p:nvPr>
        </p:nvSpPr>
        <p:spPr>
          <a:xfrm>
            <a:off x="609600" y="2505075"/>
            <a:ext cx="5183188" cy="34385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20"/>
          <p:cNvSpPr txBox="1">
            <a:spLocks noGrp="1"/>
          </p:cNvSpPr>
          <p:nvPr>
            <p:ph type="body" idx="3"/>
          </p:nvPr>
        </p:nvSpPr>
        <p:spPr>
          <a:xfrm>
            <a:off x="6399212" y="1681163"/>
            <a:ext cx="5183186"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20"/>
          <p:cNvSpPr txBox="1">
            <a:spLocks noGrp="1"/>
          </p:cNvSpPr>
          <p:nvPr>
            <p:ph type="body" idx="4"/>
          </p:nvPr>
        </p:nvSpPr>
        <p:spPr>
          <a:xfrm>
            <a:off x="6399212" y="2505075"/>
            <a:ext cx="5183186" cy="34385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
        <p:cNvGrpSpPr/>
        <p:nvPr/>
      </p:nvGrpSpPr>
      <p:grpSpPr>
        <a:xfrm>
          <a:off x="0" y="0"/>
          <a:ext cx="0" cy="0"/>
          <a:chOff x="0" y="0"/>
          <a:chExt cx="0" cy="0"/>
        </a:xfrm>
      </p:grpSpPr>
      <p:sp>
        <p:nvSpPr>
          <p:cNvPr id="48" name="Google Shape;48;p21"/>
          <p:cNvSpPr txBox="1">
            <a:spLocks noGrp="1"/>
          </p:cNvSpPr>
          <p:nvPr>
            <p:ph type="title"/>
          </p:nvPr>
        </p:nvSpPr>
        <p:spPr>
          <a:xfrm>
            <a:off x="609600" y="609599"/>
            <a:ext cx="10972800" cy="109728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9"/>
        <p:cNvGrpSpPr/>
        <p:nvPr/>
      </p:nvGrpSpPr>
      <p:grpSpPr>
        <a:xfrm>
          <a:off x="0" y="0"/>
          <a:ext cx="0" cy="0"/>
          <a:chOff x="0" y="0"/>
          <a:chExt cx="0" cy="0"/>
        </a:xfrm>
      </p:grpSpPr>
      <p:sp>
        <p:nvSpPr>
          <p:cNvPr id="50" name="Google Shape;50;p22"/>
          <p:cNvSpPr txBox="1">
            <a:spLocks noGrp="1"/>
          </p:cNvSpPr>
          <p:nvPr>
            <p:ph type="title"/>
          </p:nvPr>
        </p:nvSpPr>
        <p:spPr>
          <a:xfrm>
            <a:off x="609600" y="609600"/>
            <a:ext cx="4162425" cy="14478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roxima Nov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2"/>
          <p:cNvSpPr>
            <a:spLocks noGrp="1"/>
          </p:cNvSpPr>
          <p:nvPr>
            <p:ph type="pic" idx="2"/>
          </p:nvPr>
        </p:nvSpPr>
        <p:spPr>
          <a:xfrm>
            <a:off x="5183188" y="609601"/>
            <a:ext cx="6399212" cy="5334000"/>
          </a:xfrm>
          <a:prstGeom prst="rect">
            <a:avLst/>
          </a:prstGeom>
          <a:noFill/>
          <a:ln>
            <a:noFill/>
          </a:ln>
        </p:spPr>
      </p:sp>
      <p:sp>
        <p:nvSpPr>
          <p:cNvPr id="52" name="Google Shape;52;p22"/>
          <p:cNvSpPr txBox="1">
            <a:spLocks noGrp="1"/>
          </p:cNvSpPr>
          <p:nvPr>
            <p:ph type="body" idx="1"/>
          </p:nvPr>
        </p:nvSpPr>
        <p:spPr>
          <a:xfrm>
            <a:off x="609600" y="2057400"/>
            <a:ext cx="4162425" cy="38862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
        <p:cNvGrpSpPr/>
        <p:nvPr/>
      </p:nvGrpSpPr>
      <p:grpSpPr>
        <a:xfrm>
          <a:off x="0" y="0"/>
          <a:ext cx="0" cy="0"/>
          <a:chOff x="0" y="0"/>
          <a:chExt cx="0" cy="0"/>
        </a:xfrm>
      </p:grpSpPr>
      <p:sp>
        <p:nvSpPr>
          <p:cNvPr id="15" name="Google Shape;15;p11"/>
          <p:cNvSpPr txBox="1">
            <a:spLocks noGrp="1"/>
          </p:cNvSpPr>
          <p:nvPr>
            <p:ph type="title"/>
          </p:nvPr>
        </p:nvSpPr>
        <p:spPr>
          <a:xfrm>
            <a:off x="609600" y="609600"/>
            <a:ext cx="4162425" cy="14478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roxima Nova"/>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11"/>
          <p:cNvSpPr txBox="1">
            <a:spLocks noGrp="1"/>
          </p:cNvSpPr>
          <p:nvPr>
            <p:ph type="body" idx="1"/>
          </p:nvPr>
        </p:nvSpPr>
        <p:spPr>
          <a:xfrm>
            <a:off x="5183188" y="609600"/>
            <a:ext cx="6399212" cy="5333999"/>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SzPts val="3200"/>
              <a:buChar char="•"/>
              <a:defRPr sz="3200"/>
            </a:lvl1pPr>
            <a:lvl2pPr marL="914400" lvl="1" indent="-406400" algn="l">
              <a:lnSpc>
                <a:spcPct val="90000"/>
              </a:lnSpc>
              <a:spcBef>
                <a:spcPts val="500"/>
              </a:spcBef>
              <a:spcAft>
                <a:spcPts val="0"/>
              </a:spcAft>
              <a:buSzPts val="2800"/>
              <a:buChar char="•"/>
              <a:defRPr sz="2800"/>
            </a:lvl2pPr>
            <a:lvl3pPr marL="1371600" lvl="2" indent="-381000" algn="l">
              <a:lnSpc>
                <a:spcPct val="90000"/>
              </a:lnSpc>
              <a:spcBef>
                <a:spcPts val="500"/>
              </a:spcBef>
              <a:spcAft>
                <a:spcPts val="0"/>
              </a:spcAft>
              <a:buSzPts val="2400"/>
              <a:buChar char="•"/>
              <a:defRPr sz="2400"/>
            </a:lvl3pPr>
            <a:lvl4pPr marL="1828800" lvl="3" indent="-355600" algn="l">
              <a:lnSpc>
                <a:spcPct val="90000"/>
              </a:lnSpc>
              <a:spcBef>
                <a:spcPts val="500"/>
              </a:spcBef>
              <a:spcAft>
                <a:spcPts val="0"/>
              </a:spcAft>
              <a:buSzPts val="2000"/>
              <a:buChar char="•"/>
              <a:defRPr sz="2000"/>
            </a:lvl4pPr>
            <a:lvl5pPr marL="2286000" lvl="4" indent="-355600" algn="l">
              <a:lnSpc>
                <a:spcPct val="90000"/>
              </a:lnSpc>
              <a:spcBef>
                <a:spcPts val="500"/>
              </a:spcBef>
              <a:spcAft>
                <a:spcPts val="0"/>
              </a:spcAft>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7" name="Google Shape;17;p11"/>
          <p:cNvSpPr txBox="1">
            <a:spLocks noGrp="1"/>
          </p:cNvSpPr>
          <p:nvPr>
            <p:ph type="body" idx="2"/>
          </p:nvPr>
        </p:nvSpPr>
        <p:spPr>
          <a:xfrm>
            <a:off x="609600" y="2057400"/>
            <a:ext cx="4162425" cy="38862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mage Background Grey">
  <p:cSld name="Image Background Grey">
    <p:spTree>
      <p:nvGrpSpPr>
        <p:cNvPr id="1" name="Shape 18"/>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mage Background Red">
  <p:cSld name="Image Background Red">
    <p:bg>
      <p:bgPr>
        <a:solidFill>
          <a:schemeClr val="accent1"/>
        </a:solidFill>
        <a:effectLst/>
      </p:bgPr>
    </p:bg>
    <p:spTree>
      <p:nvGrpSpPr>
        <p:cNvPr id="1" name="Shape 19"/>
        <p:cNvGrpSpPr/>
        <p:nvPr/>
      </p:nvGrpSpPr>
      <p:grpSpPr>
        <a:xfrm>
          <a:off x="0" y="0"/>
          <a:ext cx="0" cy="0"/>
          <a:chOff x="0" y="0"/>
          <a:chExt cx="0" cy="0"/>
        </a:xfrm>
      </p:grpSpPr>
      <p:sp>
        <p:nvSpPr>
          <p:cNvPr id="20" name="Google Shape;20;p13"/>
          <p:cNvSpPr/>
          <p:nvPr/>
        </p:nvSpPr>
        <p:spPr>
          <a:xfrm>
            <a:off x="9179292" y="4894446"/>
            <a:ext cx="3012708" cy="196355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Proxima Nova"/>
              <a:ea typeface="Proxima Nova"/>
              <a:cs typeface="Proxima Nova"/>
              <a:sym typeface="Proxima Nova"/>
            </a:endParaRPr>
          </a:p>
        </p:txBody>
      </p:sp>
      <p:pic>
        <p:nvPicPr>
          <p:cNvPr id="21" name="Google Shape;21;p13"/>
          <p:cNvPicPr preferRelativeResize="0"/>
          <p:nvPr/>
        </p:nvPicPr>
        <p:blipFill rotWithShape="1">
          <a:blip r:embed="rId2">
            <a:alphaModFix/>
          </a:blip>
          <a:srcRect/>
          <a:stretch/>
        </p:blipFill>
        <p:spPr>
          <a:xfrm>
            <a:off x="9779268" y="6080234"/>
            <a:ext cx="2374232" cy="77776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mage Background Green">
  <p:cSld name="Image Background Green">
    <p:bg>
      <p:bgPr>
        <a:solidFill>
          <a:schemeClr val="accent2"/>
        </a:solidFill>
        <a:effectLst/>
      </p:bgPr>
    </p:bg>
    <p:spTree>
      <p:nvGrpSpPr>
        <p:cNvPr id="1" name="Shape 22"/>
        <p:cNvGrpSpPr/>
        <p:nvPr/>
      </p:nvGrpSpPr>
      <p:grpSpPr>
        <a:xfrm>
          <a:off x="0" y="0"/>
          <a:ext cx="0" cy="0"/>
          <a:chOff x="0" y="0"/>
          <a:chExt cx="0" cy="0"/>
        </a:xfrm>
      </p:grpSpPr>
      <p:sp>
        <p:nvSpPr>
          <p:cNvPr id="23" name="Google Shape;23;p14"/>
          <p:cNvSpPr/>
          <p:nvPr/>
        </p:nvSpPr>
        <p:spPr>
          <a:xfrm>
            <a:off x="9179292" y="4894446"/>
            <a:ext cx="3012708" cy="1963554"/>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Proxima Nova"/>
              <a:ea typeface="Proxima Nova"/>
              <a:cs typeface="Proxima Nova"/>
              <a:sym typeface="Proxima Nova"/>
            </a:endParaRPr>
          </a:p>
        </p:txBody>
      </p:sp>
      <p:pic>
        <p:nvPicPr>
          <p:cNvPr id="24" name="Google Shape;24;p14"/>
          <p:cNvPicPr preferRelativeResize="0"/>
          <p:nvPr/>
        </p:nvPicPr>
        <p:blipFill rotWithShape="1">
          <a:blip r:embed="rId2">
            <a:alphaModFix/>
          </a:blip>
          <a:srcRect/>
          <a:stretch/>
        </p:blipFill>
        <p:spPr>
          <a:xfrm>
            <a:off x="9779268" y="6080234"/>
            <a:ext cx="2374232" cy="77776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mage Background Black">
  <p:cSld name="Image Background Black">
    <p:bg>
      <p:bgPr>
        <a:solidFill>
          <a:schemeClr val="dk2"/>
        </a:solidFill>
        <a:effectLst/>
      </p:bgPr>
    </p:bg>
    <p:spTree>
      <p:nvGrpSpPr>
        <p:cNvPr id="1" name="Shape 25"/>
        <p:cNvGrpSpPr/>
        <p:nvPr/>
      </p:nvGrpSpPr>
      <p:grpSpPr>
        <a:xfrm>
          <a:off x="0" y="0"/>
          <a:ext cx="0" cy="0"/>
          <a:chOff x="0" y="0"/>
          <a:chExt cx="0" cy="0"/>
        </a:xfrm>
      </p:grpSpPr>
      <p:sp>
        <p:nvSpPr>
          <p:cNvPr id="26" name="Google Shape;26;p15"/>
          <p:cNvSpPr/>
          <p:nvPr/>
        </p:nvSpPr>
        <p:spPr>
          <a:xfrm>
            <a:off x="9179292" y="4894446"/>
            <a:ext cx="3012708" cy="1963554"/>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Proxima Nova"/>
              <a:ea typeface="Proxima Nova"/>
              <a:cs typeface="Proxima Nova"/>
              <a:sym typeface="Proxima Nova"/>
            </a:endParaRPr>
          </a:p>
        </p:txBody>
      </p:sp>
      <p:pic>
        <p:nvPicPr>
          <p:cNvPr id="27" name="Google Shape;27;p15"/>
          <p:cNvPicPr preferRelativeResize="0"/>
          <p:nvPr/>
        </p:nvPicPr>
        <p:blipFill rotWithShape="1">
          <a:blip r:embed="rId2">
            <a:alphaModFix/>
          </a:blip>
          <a:srcRect/>
          <a:stretch/>
        </p:blipFill>
        <p:spPr>
          <a:xfrm>
            <a:off x="9779268" y="6080234"/>
            <a:ext cx="2374232" cy="77776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 Background Blue">
  <p:cSld name="Image Background Blue">
    <p:bg>
      <p:bgPr>
        <a:solidFill>
          <a:schemeClr val="accent3"/>
        </a:solidFill>
        <a:effectLst/>
      </p:bgPr>
    </p:bg>
    <p:spTree>
      <p:nvGrpSpPr>
        <p:cNvPr id="1" name="Shape 28"/>
        <p:cNvGrpSpPr/>
        <p:nvPr/>
      </p:nvGrpSpPr>
      <p:grpSpPr>
        <a:xfrm>
          <a:off x="0" y="0"/>
          <a:ext cx="0" cy="0"/>
          <a:chOff x="0" y="0"/>
          <a:chExt cx="0" cy="0"/>
        </a:xfrm>
      </p:grpSpPr>
      <p:sp>
        <p:nvSpPr>
          <p:cNvPr id="29" name="Google Shape;29;p16"/>
          <p:cNvSpPr/>
          <p:nvPr/>
        </p:nvSpPr>
        <p:spPr>
          <a:xfrm>
            <a:off x="9179292" y="4894446"/>
            <a:ext cx="3012708" cy="196355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Proxima Nova"/>
              <a:ea typeface="Proxima Nova"/>
              <a:cs typeface="Proxima Nova"/>
              <a:sym typeface="Proxima Nova"/>
            </a:endParaRPr>
          </a:p>
        </p:txBody>
      </p:sp>
      <p:pic>
        <p:nvPicPr>
          <p:cNvPr id="30" name="Google Shape;30;p16"/>
          <p:cNvPicPr preferRelativeResize="0"/>
          <p:nvPr/>
        </p:nvPicPr>
        <p:blipFill rotWithShape="1">
          <a:blip r:embed="rId2">
            <a:alphaModFix/>
          </a:blip>
          <a:srcRect/>
          <a:stretch/>
        </p:blipFill>
        <p:spPr>
          <a:xfrm>
            <a:off x="9779268" y="6080234"/>
            <a:ext cx="2374232" cy="77776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1"/>
        <p:cNvGrpSpPr/>
        <p:nvPr/>
      </p:nvGrpSpPr>
      <p:grpSpPr>
        <a:xfrm>
          <a:off x="0" y="0"/>
          <a:ext cx="0" cy="0"/>
          <a:chOff x="0" y="0"/>
          <a:chExt cx="0" cy="0"/>
        </a:xfrm>
      </p:grpSpPr>
      <p:sp>
        <p:nvSpPr>
          <p:cNvPr id="32" name="Google Shape;32;p17"/>
          <p:cNvSpPr txBox="1">
            <a:spLocks noGrp="1"/>
          </p:cNvSpPr>
          <p:nvPr>
            <p:ph type="title"/>
          </p:nvPr>
        </p:nvSpPr>
        <p:spPr>
          <a:xfrm>
            <a:off x="609600" y="609599"/>
            <a:ext cx="10972800" cy="109728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7"/>
          <p:cNvSpPr txBox="1">
            <a:spLocks noGrp="1"/>
          </p:cNvSpPr>
          <p:nvPr>
            <p:ph type="body" idx="1"/>
          </p:nvPr>
        </p:nvSpPr>
        <p:spPr>
          <a:xfrm>
            <a:off x="609600" y="1880090"/>
            <a:ext cx="10972800" cy="40635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18"/>
          <p:cNvSpPr txBox="1">
            <a:spLocks noGrp="1"/>
          </p:cNvSpPr>
          <p:nvPr>
            <p:ph type="title"/>
          </p:nvPr>
        </p:nvSpPr>
        <p:spPr>
          <a:xfrm>
            <a:off x="609600" y="1709738"/>
            <a:ext cx="109728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roxima Nova"/>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18"/>
          <p:cNvSpPr txBox="1">
            <a:spLocks noGrp="1"/>
          </p:cNvSpPr>
          <p:nvPr>
            <p:ph type="body" idx="1"/>
          </p:nvPr>
        </p:nvSpPr>
        <p:spPr>
          <a:xfrm>
            <a:off x="609600" y="4589463"/>
            <a:ext cx="10972800" cy="135413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400"/>
              <a:buNone/>
              <a:defRPr sz="2400">
                <a:solidFill>
                  <a:srgbClr val="8C8C8B"/>
                </a:solidFill>
              </a:defRPr>
            </a:lvl1pPr>
            <a:lvl2pPr marL="914400" lvl="1" indent="-228600" algn="l">
              <a:lnSpc>
                <a:spcPct val="90000"/>
              </a:lnSpc>
              <a:spcBef>
                <a:spcPts val="500"/>
              </a:spcBef>
              <a:spcAft>
                <a:spcPts val="0"/>
              </a:spcAft>
              <a:buSzPts val="2000"/>
              <a:buNone/>
              <a:defRPr sz="2000">
                <a:solidFill>
                  <a:srgbClr val="8C8C8B"/>
                </a:solidFill>
              </a:defRPr>
            </a:lvl2pPr>
            <a:lvl3pPr marL="1371600" lvl="2" indent="-228600" algn="l">
              <a:lnSpc>
                <a:spcPct val="90000"/>
              </a:lnSpc>
              <a:spcBef>
                <a:spcPts val="500"/>
              </a:spcBef>
              <a:spcAft>
                <a:spcPts val="0"/>
              </a:spcAft>
              <a:buSzPts val="1800"/>
              <a:buNone/>
              <a:defRPr sz="1800">
                <a:solidFill>
                  <a:srgbClr val="8C8C8B"/>
                </a:solidFill>
              </a:defRPr>
            </a:lvl3pPr>
            <a:lvl4pPr marL="1828800" lvl="3" indent="-228600" algn="l">
              <a:lnSpc>
                <a:spcPct val="90000"/>
              </a:lnSpc>
              <a:spcBef>
                <a:spcPts val="500"/>
              </a:spcBef>
              <a:spcAft>
                <a:spcPts val="0"/>
              </a:spcAft>
              <a:buSzPts val="1600"/>
              <a:buNone/>
              <a:defRPr sz="1600">
                <a:solidFill>
                  <a:srgbClr val="8C8C8B"/>
                </a:solidFill>
              </a:defRPr>
            </a:lvl4pPr>
            <a:lvl5pPr marL="2286000" lvl="4" indent="-228600" algn="l">
              <a:lnSpc>
                <a:spcPct val="90000"/>
              </a:lnSpc>
              <a:spcBef>
                <a:spcPts val="500"/>
              </a:spcBef>
              <a:spcAft>
                <a:spcPts val="0"/>
              </a:spcAft>
              <a:buSzPts val="1600"/>
              <a:buNone/>
              <a:defRPr sz="1600">
                <a:solidFill>
                  <a:srgbClr val="8C8C8B"/>
                </a:solidFill>
              </a:defRPr>
            </a:lvl5pPr>
            <a:lvl6pPr marL="2743200" lvl="5" indent="-228600" algn="l">
              <a:lnSpc>
                <a:spcPct val="90000"/>
              </a:lnSpc>
              <a:spcBef>
                <a:spcPts val="500"/>
              </a:spcBef>
              <a:spcAft>
                <a:spcPts val="0"/>
              </a:spcAft>
              <a:buClr>
                <a:srgbClr val="8C8C8B"/>
              </a:buClr>
              <a:buSzPts val="1600"/>
              <a:buNone/>
              <a:defRPr sz="1600">
                <a:solidFill>
                  <a:srgbClr val="8C8C8B"/>
                </a:solidFill>
              </a:defRPr>
            </a:lvl6pPr>
            <a:lvl7pPr marL="3200400" lvl="6" indent="-228600" algn="l">
              <a:lnSpc>
                <a:spcPct val="90000"/>
              </a:lnSpc>
              <a:spcBef>
                <a:spcPts val="500"/>
              </a:spcBef>
              <a:spcAft>
                <a:spcPts val="0"/>
              </a:spcAft>
              <a:buClr>
                <a:srgbClr val="8C8C8B"/>
              </a:buClr>
              <a:buSzPts val="1600"/>
              <a:buNone/>
              <a:defRPr sz="1600">
                <a:solidFill>
                  <a:srgbClr val="8C8C8B"/>
                </a:solidFill>
              </a:defRPr>
            </a:lvl7pPr>
            <a:lvl8pPr marL="3657600" lvl="7" indent="-228600" algn="l">
              <a:lnSpc>
                <a:spcPct val="90000"/>
              </a:lnSpc>
              <a:spcBef>
                <a:spcPts val="500"/>
              </a:spcBef>
              <a:spcAft>
                <a:spcPts val="0"/>
              </a:spcAft>
              <a:buClr>
                <a:srgbClr val="8C8C8B"/>
              </a:buClr>
              <a:buSzPts val="1600"/>
              <a:buNone/>
              <a:defRPr sz="1600">
                <a:solidFill>
                  <a:srgbClr val="8C8C8B"/>
                </a:solidFill>
              </a:defRPr>
            </a:lvl8pPr>
            <a:lvl9pPr marL="4114800" lvl="8" indent="-228600" algn="l">
              <a:lnSpc>
                <a:spcPct val="90000"/>
              </a:lnSpc>
              <a:spcBef>
                <a:spcPts val="500"/>
              </a:spcBef>
              <a:spcAft>
                <a:spcPts val="0"/>
              </a:spcAft>
              <a:buClr>
                <a:srgbClr val="8C8C8B"/>
              </a:buClr>
              <a:buSzPts val="1600"/>
              <a:buNone/>
              <a:defRPr sz="1600">
                <a:solidFill>
                  <a:srgbClr val="8C8C8B"/>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9"/>
          <p:cNvSpPr txBox="1">
            <a:spLocks noGrp="1"/>
          </p:cNvSpPr>
          <p:nvPr>
            <p:ph type="title"/>
          </p:nvPr>
        </p:nvSpPr>
        <p:spPr>
          <a:xfrm>
            <a:off x="609600" y="609599"/>
            <a:ext cx="10972800" cy="109728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000"/>
              <a:buFont typeface="Proxima Nova"/>
              <a:buNone/>
              <a:defRPr sz="4000" b="0" i="0" u="none" strike="noStrike" cap="none">
                <a:solidFill>
                  <a:schemeClr val="dk1"/>
                </a:solidFill>
                <a:latin typeface="Proxima Nova"/>
                <a:ea typeface="Proxima Nova"/>
                <a:cs typeface="Proxima Nova"/>
                <a:sym typeface="Proxima Nov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7" name="Google Shape;7;p9"/>
          <p:cNvSpPr txBox="1">
            <a:spLocks noGrp="1"/>
          </p:cNvSpPr>
          <p:nvPr>
            <p:ph type="body" idx="1"/>
          </p:nvPr>
        </p:nvSpPr>
        <p:spPr>
          <a:xfrm>
            <a:off x="609600" y="1880090"/>
            <a:ext cx="10972800" cy="4063510"/>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accent1"/>
              </a:buClr>
              <a:buSzPts val="2400"/>
              <a:buFont typeface="Arial"/>
              <a:buChar char="•"/>
              <a:defRPr sz="2400" b="0" i="0" u="none" strike="noStrike" cap="none">
                <a:solidFill>
                  <a:schemeClr val="dk1"/>
                </a:solidFill>
                <a:latin typeface="Proxima Nova"/>
                <a:ea typeface="Proxima Nova"/>
                <a:cs typeface="Proxima Nova"/>
                <a:sym typeface="Proxima Nova"/>
              </a:defRPr>
            </a:lvl1pPr>
            <a:lvl2pPr marL="914400" marR="0" lvl="1" indent="-355600" algn="l" rtl="0">
              <a:lnSpc>
                <a:spcPct val="90000"/>
              </a:lnSpc>
              <a:spcBef>
                <a:spcPts val="500"/>
              </a:spcBef>
              <a:spcAft>
                <a:spcPts val="0"/>
              </a:spcAft>
              <a:buClr>
                <a:schemeClr val="accent1"/>
              </a:buClr>
              <a:buSzPts val="2000"/>
              <a:buFont typeface="Arial"/>
              <a:buChar char="•"/>
              <a:defRPr sz="2000" b="0" i="0" u="none" strike="noStrike" cap="none">
                <a:solidFill>
                  <a:schemeClr val="dk1"/>
                </a:solidFill>
                <a:latin typeface="Proxima Nova"/>
                <a:ea typeface="Proxima Nova"/>
                <a:cs typeface="Proxima Nova"/>
                <a:sym typeface="Proxima Nova"/>
              </a:defRPr>
            </a:lvl2pPr>
            <a:lvl3pPr marL="1371600" marR="0" lvl="2" indent="-342900" algn="l" rtl="0">
              <a:lnSpc>
                <a:spcPct val="90000"/>
              </a:lnSpc>
              <a:spcBef>
                <a:spcPts val="500"/>
              </a:spcBef>
              <a:spcAft>
                <a:spcPts val="0"/>
              </a:spcAft>
              <a:buClr>
                <a:schemeClr val="accent1"/>
              </a:buClr>
              <a:buSzPts val="1800"/>
              <a:buFont typeface="Arial"/>
              <a:buChar char="•"/>
              <a:defRPr sz="1800" b="0" i="0" u="none" strike="noStrike" cap="none">
                <a:solidFill>
                  <a:schemeClr val="dk1"/>
                </a:solidFill>
                <a:latin typeface="Proxima Nova"/>
                <a:ea typeface="Proxima Nova"/>
                <a:cs typeface="Proxima Nova"/>
                <a:sym typeface="Proxima Nova"/>
              </a:defRPr>
            </a:lvl3pPr>
            <a:lvl4pPr marL="1828800" marR="0" lvl="3" indent="-330200" algn="l" rtl="0">
              <a:lnSpc>
                <a:spcPct val="90000"/>
              </a:lnSpc>
              <a:spcBef>
                <a:spcPts val="500"/>
              </a:spcBef>
              <a:spcAft>
                <a:spcPts val="0"/>
              </a:spcAft>
              <a:buClr>
                <a:schemeClr val="accent1"/>
              </a:buClr>
              <a:buSzPts val="1600"/>
              <a:buFont typeface="Arial"/>
              <a:buChar char="•"/>
              <a:defRPr sz="1600" b="0" i="0" u="none" strike="noStrike" cap="none">
                <a:solidFill>
                  <a:schemeClr val="dk1"/>
                </a:solidFill>
                <a:latin typeface="Proxima Nova"/>
                <a:ea typeface="Proxima Nova"/>
                <a:cs typeface="Proxima Nova"/>
                <a:sym typeface="Proxima Nova"/>
              </a:defRPr>
            </a:lvl4pPr>
            <a:lvl5pPr marL="2286000" marR="0" lvl="4" indent="-317500" algn="l" rtl="0">
              <a:lnSpc>
                <a:spcPct val="90000"/>
              </a:lnSpc>
              <a:spcBef>
                <a:spcPts val="500"/>
              </a:spcBef>
              <a:spcAft>
                <a:spcPts val="0"/>
              </a:spcAft>
              <a:buClr>
                <a:schemeClr val="accent1"/>
              </a:buClr>
              <a:buSzPts val="1400"/>
              <a:buFont typeface="Arial"/>
              <a:buChar char="•"/>
              <a:defRPr sz="1400" b="0" i="0" u="none" strike="noStrike" cap="none">
                <a:solidFill>
                  <a:schemeClr val="dk1"/>
                </a:solidFill>
                <a:latin typeface="Proxima Nova"/>
                <a:ea typeface="Proxima Nova"/>
                <a:cs typeface="Proxima Nova"/>
                <a:sym typeface="Proxima Nov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Proxima Nova"/>
                <a:ea typeface="Proxima Nova"/>
                <a:cs typeface="Proxima Nova"/>
                <a:sym typeface="Proxima Nova"/>
              </a:defRPr>
            </a:lvl9pPr>
          </a:lstStyle>
          <a:p>
            <a:endParaRPr/>
          </a:p>
        </p:txBody>
      </p:sp>
      <p:sp>
        <p:nvSpPr>
          <p:cNvPr id="2" name="TextBox 1">
            <a:extLst>
              <a:ext uri="{FF2B5EF4-FFF2-40B4-BE49-F238E27FC236}">
                <a16:creationId xmlns:a16="http://schemas.microsoft.com/office/drawing/2014/main" id="{BF179617-C6CD-20BA-F2AA-384023B0F04D}"/>
              </a:ext>
            </a:extLst>
          </p:cNvPr>
          <p:cNvSpPr txBox="1"/>
          <p:nvPr userDrawn="1"/>
        </p:nvSpPr>
        <p:spPr>
          <a:xfrm>
            <a:off x="8847746" y="6109691"/>
            <a:ext cx="2734654" cy="477054"/>
          </a:xfrm>
          <a:prstGeom prst="rect">
            <a:avLst/>
          </a:prstGeom>
          <a:noFill/>
        </p:spPr>
        <p:txBody>
          <a:bodyPr wrap="square" rtlCol="0">
            <a:spAutoFit/>
          </a:bodyPr>
          <a:lstStyle/>
          <a:p>
            <a:r>
              <a:rPr lang="en-US" sz="2500" dirty="0">
                <a:latin typeface="Proxima Nova" panose="020B0604020202020204" charset="0"/>
              </a:rPr>
              <a:t>@DigDeepRoots</a:t>
            </a:r>
          </a:p>
        </p:txBody>
      </p:sp>
      <p:pic>
        <p:nvPicPr>
          <p:cNvPr id="4" name="Picture 3" descr="A picture containing tableware&#10;&#10;Description automatically generated">
            <a:extLst>
              <a:ext uri="{FF2B5EF4-FFF2-40B4-BE49-F238E27FC236}">
                <a16:creationId xmlns:a16="http://schemas.microsoft.com/office/drawing/2014/main" id="{4A307BA6-5082-8101-FBF7-1F66E8B3704E}"/>
              </a:ext>
            </a:extLst>
          </p:cNvPr>
          <p:cNvPicPr>
            <a:picLocks noChangeAspect="1"/>
          </p:cNvPicPr>
          <p:nvPr userDrawn="1"/>
        </p:nvPicPr>
        <p:blipFill>
          <a:blip r:embed="rId15"/>
          <a:stretch>
            <a:fillRect/>
          </a:stretch>
        </p:blipFill>
        <p:spPr>
          <a:xfrm>
            <a:off x="11280448" y="5986954"/>
            <a:ext cx="788350" cy="788350"/>
          </a:xfrm>
          <a:prstGeom prst="rect">
            <a:avLst/>
          </a:prstGeom>
        </p:spPr>
      </p:pic>
      <p:sp>
        <p:nvSpPr>
          <p:cNvPr id="5" name="TextBox 4">
            <a:extLst>
              <a:ext uri="{FF2B5EF4-FFF2-40B4-BE49-F238E27FC236}">
                <a16:creationId xmlns:a16="http://schemas.microsoft.com/office/drawing/2014/main" id="{0CC42A05-82C4-18E0-B819-6C2C18486B7A}"/>
              </a:ext>
            </a:extLst>
          </p:cNvPr>
          <p:cNvSpPr txBox="1"/>
          <p:nvPr userDrawn="1"/>
        </p:nvSpPr>
        <p:spPr>
          <a:xfrm>
            <a:off x="9189578" y="6467527"/>
            <a:ext cx="2170632" cy="307777"/>
          </a:xfrm>
          <a:prstGeom prst="rect">
            <a:avLst/>
          </a:prstGeom>
          <a:noFill/>
        </p:spPr>
        <p:txBody>
          <a:bodyPr wrap="square" rtlCol="0">
            <a:spAutoFit/>
          </a:bodyPr>
          <a:lstStyle/>
          <a:p>
            <a:r>
              <a:rPr lang="en-US" b="1" dirty="0">
                <a:latin typeface="Proxima Nova" panose="020B0604020202020204" charset="0"/>
              </a:rPr>
              <a:t>Refactoring with Depth</a:t>
            </a: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84">
          <p15:clr>
            <a:srgbClr val="F26B43"/>
          </p15:clr>
        </p15:guide>
        <p15:guide id="4" pos="7296">
          <p15:clr>
            <a:srgbClr val="F26B43"/>
          </p15:clr>
        </p15:guide>
        <p15:guide id="5" orient="horz" pos="384">
          <p15:clr>
            <a:srgbClr val="F26B43"/>
          </p15:clr>
        </p15:guide>
        <p15:guide id="6" orient="horz" pos="374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1.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
          <p:cNvSpPr txBox="1">
            <a:spLocks noGrp="1"/>
          </p:cNvSpPr>
          <p:nvPr>
            <p:ph type="ctrTitle"/>
          </p:nvPr>
        </p:nvSpPr>
        <p:spPr>
          <a:xfrm>
            <a:off x="1524000" y="234384"/>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4800"/>
              <a:buFont typeface="Proxima Nova"/>
              <a:buNone/>
            </a:pPr>
            <a:r>
              <a:rPr lang="en-US" dirty="0"/>
              <a:t>Using Empathy to Make Tests Easy and Code Safe</a:t>
            </a:r>
            <a:endParaRPr dirty="0"/>
          </a:p>
        </p:txBody>
      </p:sp>
      <p:sp>
        <p:nvSpPr>
          <p:cNvPr id="58" name="Google Shape;58;p1"/>
          <p:cNvSpPr txBox="1">
            <a:spLocks noGrp="1"/>
          </p:cNvSpPr>
          <p:nvPr>
            <p:ph type="subTitle" idx="1"/>
          </p:nvPr>
        </p:nvSpPr>
        <p:spPr>
          <a:xfrm>
            <a:off x="1524000" y="2643839"/>
            <a:ext cx="9144000" cy="14521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2400"/>
              <a:buNone/>
            </a:pPr>
            <a:r>
              <a:rPr lang="en-US" sz="3000" dirty="0"/>
              <a:t>Marian Hartman, PhD</a:t>
            </a:r>
            <a:br>
              <a:rPr lang="en-US" sz="3000" dirty="0"/>
            </a:br>
            <a:endParaRPr lang="en-US" sz="3000" dirty="0"/>
          </a:p>
          <a:p>
            <a:pPr marL="0" lvl="0" indent="0" algn="ctr" rtl="0">
              <a:lnSpc>
                <a:spcPct val="90000"/>
              </a:lnSpc>
              <a:spcBef>
                <a:spcPts val="0"/>
              </a:spcBef>
              <a:spcAft>
                <a:spcPts val="0"/>
              </a:spcAft>
              <a:buSzPts val="2400"/>
              <a:buNone/>
            </a:pPr>
            <a:r>
              <a:rPr lang="en-US" sz="2500" dirty="0"/>
              <a:t>@DigDeepRoots</a:t>
            </a:r>
            <a:endParaRPr sz="2500" dirty="0"/>
          </a:p>
        </p:txBody>
      </p:sp>
      <p:pic>
        <p:nvPicPr>
          <p:cNvPr id="7" name="Picture 6" descr="Logo&#10;&#10;Description automatically generated">
            <a:extLst>
              <a:ext uri="{FF2B5EF4-FFF2-40B4-BE49-F238E27FC236}">
                <a16:creationId xmlns:a16="http://schemas.microsoft.com/office/drawing/2014/main" id="{472B414A-9A79-83D7-209E-229763148EE6}"/>
              </a:ext>
            </a:extLst>
          </p:cNvPr>
          <p:cNvPicPr>
            <a:picLocks noChangeAspect="1"/>
          </p:cNvPicPr>
          <p:nvPr/>
        </p:nvPicPr>
        <p:blipFill>
          <a:blip r:embed="rId3"/>
          <a:stretch>
            <a:fillRect/>
          </a:stretch>
        </p:blipFill>
        <p:spPr>
          <a:xfrm>
            <a:off x="4369860" y="4095939"/>
            <a:ext cx="3452279" cy="3452279"/>
          </a:xfrm>
          <a:prstGeom prst="rect">
            <a:avLst/>
          </a:prstGeom>
        </p:spPr>
      </p:pic>
    </p:spTree>
    <p:extLst>
      <p:ext uri="{BB962C8B-B14F-4D97-AF65-F5344CB8AC3E}">
        <p14:creationId xmlns:p14="http://schemas.microsoft.com/office/powerpoint/2010/main" val="3865939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ree PDF Editor Download | Foxit Software">
            <a:extLst>
              <a:ext uri="{FF2B5EF4-FFF2-40B4-BE49-F238E27FC236}">
                <a16:creationId xmlns:a16="http://schemas.microsoft.com/office/drawing/2014/main" id="{DC1AEDFA-DC4F-AB36-7F9D-155118B1CD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4385" y="1181432"/>
            <a:ext cx="3303229" cy="330322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drawing of a cat&#10;&#10;Description automatically generated with low confidence">
            <a:extLst>
              <a:ext uri="{FF2B5EF4-FFF2-40B4-BE49-F238E27FC236}">
                <a16:creationId xmlns:a16="http://schemas.microsoft.com/office/drawing/2014/main" id="{06D272AB-EACC-3400-9595-6FBA8A29784E}"/>
              </a:ext>
            </a:extLst>
          </p:cNvPr>
          <p:cNvPicPr>
            <a:picLocks noChangeAspect="1"/>
          </p:cNvPicPr>
          <p:nvPr/>
        </p:nvPicPr>
        <p:blipFill>
          <a:blip r:embed="rId4"/>
          <a:stretch>
            <a:fillRect/>
          </a:stretch>
        </p:blipFill>
        <p:spPr>
          <a:xfrm>
            <a:off x="3802187" y="4566286"/>
            <a:ext cx="1872532" cy="1872532"/>
          </a:xfrm>
          <a:prstGeom prst="rect">
            <a:avLst/>
          </a:prstGeom>
        </p:spPr>
      </p:pic>
      <p:pic>
        <p:nvPicPr>
          <p:cNvPr id="14" name="Picture 13" descr="A drawing of a cat&#10;&#10;Description automatically generated with low confidence">
            <a:extLst>
              <a:ext uri="{FF2B5EF4-FFF2-40B4-BE49-F238E27FC236}">
                <a16:creationId xmlns:a16="http://schemas.microsoft.com/office/drawing/2014/main" id="{4E901542-3FF6-A8F3-5A34-54611AA86783}"/>
              </a:ext>
            </a:extLst>
          </p:cNvPr>
          <p:cNvPicPr>
            <a:picLocks noChangeAspect="1"/>
          </p:cNvPicPr>
          <p:nvPr/>
        </p:nvPicPr>
        <p:blipFill>
          <a:blip r:embed="rId4"/>
          <a:stretch>
            <a:fillRect/>
          </a:stretch>
        </p:blipFill>
        <p:spPr>
          <a:xfrm>
            <a:off x="747128" y="719718"/>
            <a:ext cx="1872532" cy="1872532"/>
          </a:xfrm>
          <a:prstGeom prst="rect">
            <a:avLst/>
          </a:prstGeom>
        </p:spPr>
      </p:pic>
      <p:pic>
        <p:nvPicPr>
          <p:cNvPr id="15" name="Picture 14" descr="A drawing of a cat&#10;&#10;Description automatically generated with low confidence">
            <a:extLst>
              <a:ext uri="{FF2B5EF4-FFF2-40B4-BE49-F238E27FC236}">
                <a16:creationId xmlns:a16="http://schemas.microsoft.com/office/drawing/2014/main" id="{61D06C74-8EDC-B075-0AE4-FF793A939FB5}"/>
              </a:ext>
            </a:extLst>
          </p:cNvPr>
          <p:cNvPicPr>
            <a:picLocks noChangeAspect="1"/>
          </p:cNvPicPr>
          <p:nvPr/>
        </p:nvPicPr>
        <p:blipFill>
          <a:blip r:embed="rId4"/>
          <a:stretch>
            <a:fillRect/>
          </a:stretch>
        </p:blipFill>
        <p:spPr>
          <a:xfrm>
            <a:off x="5626912" y="4146192"/>
            <a:ext cx="1872532" cy="1872532"/>
          </a:xfrm>
          <a:prstGeom prst="rect">
            <a:avLst/>
          </a:prstGeom>
        </p:spPr>
      </p:pic>
      <p:pic>
        <p:nvPicPr>
          <p:cNvPr id="16" name="Picture 15" descr="A drawing of a cat&#10;&#10;Description automatically generated with low confidence">
            <a:extLst>
              <a:ext uri="{FF2B5EF4-FFF2-40B4-BE49-F238E27FC236}">
                <a16:creationId xmlns:a16="http://schemas.microsoft.com/office/drawing/2014/main" id="{E303F9E6-A0BC-8A72-DC93-909066024D1B}"/>
              </a:ext>
            </a:extLst>
          </p:cNvPr>
          <p:cNvPicPr>
            <a:picLocks noChangeAspect="1"/>
          </p:cNvPicPr>
          <p:nvPr/>
        </p:nvPicPr>
        <p:blipFill>
          <a:blip r:embed="rId4"/>
          <a:stretch>
            <a:fillRect/>
          </a:stretch>
        </p:blipFill>
        <p:spPr>
          <a:xfrm>
            <a:off x="2643730" y="3002530"/>
            <a:ext cx="1872532" cy="1872532"/>
          </a:xfrm>
          <a:prstGeom prst="rect">
            <a:avLst/>
          </a:prstGeom>
        </p:spPr>
      </p:pic>
      <p:pic>
        <p:nvPicPr>
          <p:cNvPr id="17" name="Picture 16" descr="A drawing of a cat&#10;&#10;Description automatically generated with low confidence">
            <a:extLst>
              <a:ext uri="{FF2B5EF4-FFF2-40B4-BE49-F238E27FC236}">
                <a16:creationId xmlns:a16="http://schemas.microsoft.com/office/drawing/2014/main" id="{280CB34A-E919-807E-7F0C-635602F6B8F4}"/>
              </a:ext>
            </a:extLst>
          </p:cNvPr>
          <p:cNvPicPr>
            <a:picLocks noChangeAspect="1"/>
          </p:cNvPicPr>
          <p:nvPr/>
        </p:nvPicPr>
        <p:blipFill>
          <a:blip r:embed="rId4"/>
          <a:stretch>
            <a:fillRect/>
          </a:stretch>
        </p:blipFill>
        <p:spPr>
          <a:xfrm>
            <a:off x="7797231" y="2300414"/>
            <a:ext cx="1872532" cy="1872532"/>
          </a:xfrm>
          <a:prstGeom prst="rect">
            <a:avLst/>
          </a:prstGeom>
        </p:spPr>
      </p:pic>
      <p:pic>
        <p:nvPicPr>
          <p:cNvPr id="18" name="Picture 17" descr="A drawing of a cat&#10;&#10;Description automatically generated with low confidence">
            <a:extLst>
              <a:ext uri="{FF2B5EF4-FFF2-40B4-BE49-F238E27FC236}">
                <a16:creationId xmlns:a16="http://schemas.microsoft.com/office/drawing/2014/main" id="{C61EBA90-74D6-90D8-1750-8ADFD69A8916}"/>
              </a:ext>
            </a:extLst>
          </p:cNvPr>
          <p:cNvPicPr>
            <a:picLocks noChangeAspect="1"/>
          </p:cNvPicPr>
          <p:nvPr/>
        </p:nvPicPr>
        <p:blipFill>
          <a:blip r:embed="rId4"/>
          <a:stretch>
            <a:fillRect/>
          </a:stretch>
        </p:blipFill>
        <p:spPr>
          <a:xfrm>
            <a:off x="7673828" y="4566286"/>
            <a:ext cx="1872532" cy="1872532"/>
          </a:xfrm>
          <a:prstGeom prst="rect">
            <a:avLst/>
          </a:prstGeom>
        </p:spPr>
      </p:pic>
      <p:pic>
        <p:nvPicPr>
          <p:cNvPr id="19" name="Picture 18" descr="A drawing of a cat&#10;&#10;Description automatically generated with low confidence">
            <a:extLst>
              <a:ext uri="{FF2B5EF4-FFF2-40B4-BE49-F238E27FC236}">
                <a16:creationId xmlns:a16="http://schemas.microsoft.com/office/drawing/2014/main" id="{DEE1A522-FD4C-1255-BE2B-344DECA07D29}"/>
              </a:ext>
            </a:extLst>
          </p:cNvPr>
          <p:cNvPicPr>
            <a:picLocks noChangeAspect="1"/>
          </p:cNvPicPr>
          <p:nvPr/>
        </p:nvPicPr>
        <p:blipFill>
          <a:blip r:embed="rId4"/>
          <a:stretch>
            <a:fillRect/>
          </a:stretch>
        </p:blipFill>
        <p:spPr>
          <a:xfrm>
            <a:off x="9321073" y="719718"/>
            <a:ext cx="1872532" cy="1872532"/>
          </a:xfrm>
          <a:prstGeom prst="rect">
            <a:avLst/>
          </a:prstGeom>
        </p:spPr>
      </p:pic>
      <p:pic>
        <p:nvPicPr>
          <p:cNvPr id="20" name="Picture 19" descr="A drawing of a cat&#10;&#10;Description automatically generated with low confidence">
            <a:extLst>
              <a:ext uri="{FF2B5EF4-FFF2-40B4-BE49-F238E27FC236}">
                <a16:creationId xmlns:a16="http://schemas.microsoft.com/office/drawing/2014/main" id="{B689B904-1443-904B-5DE3-A2A56F0B991F}"/>
              </a:ext>
            </a:extLst>
          </p:cNvPr>
          <p:cNvPicPr>
            <a:picLocks noChangeAspect="1"/>
          </p:cNvPicPr>
          <p:nvPr/>
        </p:nvPicPr>
        <p:blipFill>
          <a:blip r:embed="rId4"/>
          <a:stretch>
            <a:fillRect/>
          </a:stretch>
        </p:blipFill>
        <p:spPr>
          <a:xfrm>
            <a:off x="2323799" y="1106126"/>
            <a:ext cx="1872532" cy="1872532"/>
          </a:xfrm>
          <a:prstGeom prst="rect">
            <a:avLst/>
          </a:prstGeom>
        </p:spPr>
      </p:pic>
      <p:pic>
        <p:nvPicPr>
          <p:cNvPr id="21" name="Picture 20" descr="A drawing of a cat&#10;&#10;Description automatically generated with low confidence">
            <a:extLst>
              <a:ext uri="{FF2B5EF4-FFF2-40B4-BE49-F238E27FC236}">
                <a16:creationId xmlns:a16="http://schemas.microsoft.com/office/drawing/2014/main" id="{5C02B571-16CE-762D-1A9C-9E719D82F7D1}"/>
              </a:ext>
            </a:extLst>
          </p:cNvPr>
          <p:cNvPicPr>
            <a:picLocks noChangeAspect="1"/>
          </p:cNvPicPr>
          <p:nvPr/>
        </p:nvPicPr>
        <p:blipFill>
          <a:blip r:embed="rId4"/>
          <a:stretch>
            <a:fillRect/>
          </a:stretch>
        </p:blipFill>
        <p:spPr>
          <a:xfrm>
            <a:off x="561381" y="3260659"/>
            <a:ext cx="1872532" cy="1872532"/>
          </a:xfrm>
          <a:prstGeom prst="rect">
            <a:avLst/>
          </a:prstGeom>
        </p:spPr>
      </p:pic>
      <p:pic>
        <p:nvPicPr>
          <p:cNvPr id="22" name="Picture 21" descr="A drawing of a cat&#10;&#10;Description automatically generated with low confidence">
            <a:extLst>
              <a:ext uri="{FF2B5EF4-FFF2-40B4-BE49-F238E27FC236}">
                <a16:creationId xmlns:a16="http://schemas.microsoft.com/office/drawing/2014/main" id="{57129020-4F29-4FD4-2F53-C54F3FE2448C}"/>
              </a:ext>
            </a:extLst>
          </p:cNvPr>
          <p:cNvPicPr>
            <a:picLocks noChangeAspect="1"/>
          </p:cNvPicPr>
          <p:nvPr/>
        </p:nvPicPr>
        <p:blipFill>
          <a:blip r:embed="rId4"/>
          <a:stretch>
            <a:fillRect/>
          </a:stretch>
        </p:blipFill>
        <p:spPr>
          <a:xfrm>
            <a:off x="1676962" y="4878624"/>
            <a:ext cx="1872532" cy="1872532"/>
          </a:xfrm>
          <a:prstGeom prst="rect">
            <a:avLst/>
          </a:prstGeom>
        </p:spPr>
      </p:pic>
      <p:pic>
        <p:nvPicPr>
          <p:cNvPr id="23" name="Picture 22" descr="A drawing of a cat&#10;&#10;Description automatically generated with low confidence">
            <a:extLst>
              <a:ext uri="{FF2B5EF4-FFF2-40B4-BE49-F238E27FC236}">
                <a16:creationId xmlns:a16="http://schemas.microsoft.com/office/drawing/2014/main" id="{1C679985-9B34-192A-8F90-CC7291A5B4C9}"/>
              </a:ext>
            </a:extLst>
          </p:cNvPr>
          <p:cNvPicPr>
            <a:picLocks noChangeAspect="1"/>
          </p:cNvPicPr>
          <p:nvPr/>
        </p:nvPicPr>
        <p:blipFill>
          <a:blip r:embed="rId4"/>
          <a:stretch>
            <a:fillRect/>
          </a:stretch>
        </p:blipFill>
        <p:spPr>
          <a:xfrm>
            <a:off x="9324970" y="3318305"/>
            <a:ext cx="1872532" cy="1872532"/>
          </a:xfrm>
          <a:prstGeom prst="rect">
            <a:avLst/>
          </a:prstGeom>
        </p:spPr>
      </p:pic>
      <p:pic>
        <p:nvPicPr>
          <p:cNvPr id="24" name="Picture 23" descr="A drawing of a cat&#10;&#10;Description automatically generated with low confidence">
            <a:extLst>
              <a:ext uri="{FF2B5EF4-FFF2-40B4-BE49-F238E27FC236}">
                <a16:creationId xmlns:a16="http://schemas.microsoft.com/office/drawing/2014/main" id="{47BBB0E3-C820-590C-1FE7-F59764EC1922}"/>
              </a:ext>
            </a:extLst>
          </p:cNvPr>
          <p:cNvPicPr>
            <a:picLocks noChangeAspect="1"/>
          </p:cNvPicPr>
          <p:nvPr/>
        </p:nvPicPr>
        <p:blipFill>
          <a:blip r:embed="rId4"/>
          <a:stretch>
            <a:fillRect/>
          </a:stretch>
        </p:blipFill>
        <p:spPr>
          <a:xfrm>
            <a:off x="7573269" y="468695"/>
            <a:ext cx="1872532" cy="1872532"/>
          </a:xfrm>
          <a:prstGeom prst="rect">
            <a:avLst/>
          </a:prstGeom>
        </p:spPr>
      </p:pic>
    </p:spTree>
    <p:extLst>
      <p:ext uri="{BB962C8B-B14F-4D97-AF65-F5344CB8AC3E}">
        <p14:creationId xmlns:p14="http://schemas.microsoft.com/office/powerpoint/2010/main" val="1884033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300"/>
                                  </p:stCondLst>
                                  <p:childTnLst>
                                    <p:set>
                                      <p:cBhvr>
                                        <p:cTn id="9" dur="1" fill="hold">
                                          <p:stCondLst>
                                            <p:cond delay="0"/>
                                          </p:stCondLst>
                                        </p:cTn>
                                        <p:tgtEl>
                                          <p:spTgt spid="10"/>
                                        </p:tgtEl>
                                        <p:attrNameLst>
                                          <p:attrName>style.visibility</p:attrName>
                                        </p:attrNameLst>
                                      </p:cBhvr>
                                      <p:to>
                                        <p:strVal val="visible"/>
                                      </p:to>
                                    </p:set>
                                  </p:childTnLst>
                                </p:cTn>
                              </p:par>
                            </p:childTnLst>
                          </p:cTn>
                        </p:par>
                        <p:par>
                          <p:cTn id="10" fill="hold">
                            <p:stCondLst>
                              <p:cond delay="300"/>
                            </p:stCondLst>
                            <p:childTnLst>
                              <p:par>
                                <p:cTn id="11" presetID="1" presetClass="entr" presetSubtype="0" fill="hold" nodeType="afterEffect">
                                  <p:stCondLst>
                                    <p:cond delay="300"/>
                                  </p:stCondLst>
                                  <p:childTnLst>
                                    <p:set>
                                      <p:cBhvr>
                                        <p:cTn id="12" dur="1" fill="hold">
                                          <p:stCondLst>
                                            <p:cond delay="0"/>
                                          </p:stCondLst>
                                        </p:cTn>
                                        <p:tgtEl>
                                          <p:spTgt spid="15"/>
                                        </p:tgtEl>
                                        <p:attrNameLst>
                                          <p:attrName>style.visibility</p:attrName>
                                        </p:attrNameLst>
                                      </p:cBhvr>
                                      <p:to>
                                        <p:strVal val="visible"/>
                                      </p:to>
                                    </p:set>
                                  </p:childTnLst>
                                </p:cTn>
                              </p:par>
                            </p:childTnLst>
                          </p:cTn>
                        </p:par>
                        <p:par>
                          <p:cTn id="13" fill="hold">
                            <p:stCondLst>
                              <p:cond delay="600"/>
                            </p:stCondLst>
                            <p:childTnLst>
                              <p:par>
                                <p:cTn id="14" presetID="1" presetClass="entr" presetSubtype="0" fill="hold" nodeType="afterEffect">
                                  <p:stCondLst>
                                    <p:cond delay="300"/>
                                  </p:stCondLst>
                                  <p:childTnLst>
                                    <p:set>
                                      <p:cBhvr>
                                        <p:cTn id="15" dur="1" fill="hold">
                                          <p:stCondLst>
                                            <p:cond delay="0"/>
                                          </p:stCondLst>
                                        </p:cTn>
                                        <p:tgtEl>
                                          <p:spTgt spid="16"/>
                                        </p:tgtEl>
                                        <p:attrNameLst>
                                          <p:attrName>style.visibility</p:attrName>
                                        </p:attrNameLst>
                                      </p:cBhvr>
                                      <p:to>
                                        <p:strVal val="visible"/>
                                      </p:to>
                                    </p:set>
                                  </p:childTnLst>
                                </p:cTn>
                              </p:par>
                            </p:childTnLst>
                          </p:cTn>
                        </p:par>
                        <p:par>
                          <p:cTn id="16" fill="hold">
                            <p:stCondLst>
                              <p:cond delay="900"/>
                            </p:stCondLst>
                            <p:childTnLst>
                              <p:par>
                                <p:cTn id="17" presetID="1" presetClass="entr" presetSubtype="0" fill="hold" nodeType="afterEffect">
                                  <p:stCondLst>
                                    <p:cond delay="300"/>
                                  </p:stCondLst>
                                  <p:childTnLst>
                                    <p:set>
                                      <p:cBhvr>
                                        <p:cTn id="18" dur="1" fill="hold">
                                          <p:stCondLst>
                                            <p:cond delay="0"/>
                                          </p:stCondLst>
                                        </p:cTn>
                                        <p:tgtEl>
                                          <p:spTgt spid="17"/>
                                        </p:tgtEl>
                                        <p:attrNameLst>
                                          <p:attrName>style.visibility</p:attrName>
                                        </p:attrNameLst>
                                      </p:cBhvr>
                                      <p:to>
                                        <p:strVal val="visible"/>
                                      </p:to>
                                    </p:set>
                                  </p:childTnLst>
                                </p:cTn>
                              </p:par>
                            </p:childTnLst>
                          </p:cTn>
                        </p:par>
                        <p:par>
                          <p:cTn id="19" fill="hold">
                            <p:stCondLst>
                              <p:cond delay="1200"/>
                            </p:stCondLst>
                            <p:childTnLst>
                              <p:par>
                                <p:cTn id="20" presetID="1" presetClass="entr" presetSubtype="0" fill="hold" nodeType="afterEffect">
                                  <p:stCondLst>
                                    <p:cond delay="300"/>
                                  </p:stCondLst>
                                  <p:childTnLst>
                                    <p:set>
                                      <p:cBhvr>
                                        <p:cTn id="21" dur="1" fill="hold">
                                          <p:stCondLst>
                                            <p:cond delay="0"/>
                                          </p:stCondLst>
                                        </p:cTn>
                                        <p:tgtEl>
                                          <p:spTgt spid="18"/>
                                        </p:tgtEl>
                                        <p:attrNameLst>
                                          <p:attrName>style.visibility</p:attrName>
                                        </p:attrNameLst>
                                      </p:cBhvr>
                                      <p:to>
                                        <p:strVal val="visible"/>
                                      </p:to>
                                    </p:set>
                                  </p:childTnLst>
                                </p:cTn>
                              </p:par>
                            </p:childTnLst>
                          </p:cTn>
                        </p:par>
                        <p:par>
                          <p:cTn id="22" fill="hold">
                            <p:stCondLst>
                              <p:cond delay="1500"/>
                            </p:stCondLst>
                            <p:childTnLst>
                              <p:par>
                                <p:cTn id="23" presetID="1" presetClass="entr" presetSubtype="0" fill="hold" nodeType="afterEffect">
                                  <p:stCondLst>
                                    <p:cond delay="300"/>
                                  </p:stCondLst>
                                  <p:childTnLst>
                                    <p:set>
                                      <p:cBhvr>
                                        <p:cTn id="24" dur="1" fill="hold">
                                          <p:stCondLst>
                                            <p:cond delay="0"/>
                                          </p:stCondLst>
                                        </p:cTn>
                                        <p:tgtEl>
                                          <p:spTgt spid="19"/>
                                        </p:tgtEl>
                                        <p:attrNameLst>
                                          <p:attrName>style.visibility</p:attrName>
                                        </p:attrNameLst>
                                      </p:cBhvr>
                                      <p:to>
                                        <p:strVal val="visible"/>
                                      </p:to>
                                    </p:set>
                                  </p:childTnLst>
                                </p:cTn>
                              </p:par>
                            </p:childTnLst>
                          </p:cTn>
                        </p:par>
                        <p:par>
                          <p:cTn id="25" fill="hold">
                            <p:stCondLst>
                              <p:cond delay="1800"/>
                            </p:stCondLst>
                            <p:childTnLst>
                              <p:par>
                                <p:cTn id="26" presetID="1" presetClass="entr" presetSubtype="0" fill="hold" nodeType="afterEffect">
                                  <p:stCondLst>
                                    <p:cond delay="300"/>
                                  </p:stCondLst>
                                  <p:childTnLst>
                                    <p:set>
                                      <p:cBhvr>
                                        <p:cTn id="27" dur="1" fill="hold">
                                          <p:stCondLst>
                                            <p:cond delay="0"/>
                                          </p:stCondLst>
                                        </p:cTn>
                                        <p:tgtEl>
                                          <p:spTgt spid="20"/>
                                        </p:tgtEl>
                                        <p:attrNameLst>
                                          <p:attrName>style.visibility</p:attrName>
                                        </p:attrNameLst>
                                      </p:cBhvr>
                                      <p:to>
                                        <p:strVal val="visible"/>
                                      </p:to>
                                    </p:set>
                                  </p:childTnLst>
                                </p:cTn>
                              </p:par>
                            </p:childTnLst>
                          </p:cTn>
                        </p:par>
                        <p:par>
                          <p:cTn id="28" fill="hold">
                            <p:stCondLst>
                              <p:cond delay="2100"/>
                            </p:stCondLst>
                            <p:childTnLst>
                              <p:par>
                                <p:cTn id="29" presetID="1" presetClass="entr" presetSubtype="0" fill="hold" nodeType="afterEffect">
                                  <p:stCondLst>
                                    <p:cond delay="300"/>
                                  </p:stCondLst>
                                  <p:childTnLst>
                                    <p:set>
                                      <p:cBhvr>
                                        <p:cTn id="30" dur="1" fill="hold">
                                          <p:stCondLst>
                                            <p:cond delay="0"/>
                                          </p:stCondLst>
                                        </p:cTn>
                                        <p:tgtEl>
                                          <p:spTgt spid="21"/>
                                        </p:tgtEl>
                                        <p:attrNameLst>
                                          <p:attrName>style.visibility</p:attrName>
                                        </p:attrNameLst>
                                      </p:cBhvr>
                                      <p:to>
                                        <p:strVal val="visible"/>
                                      </p:to>
                                    </p:set>
                                  </p:childTnLst>
                                </p:cTn>
                              </p:par>
                            </p:childTnLst>
                          </p:cTn>
                        </p:par>
                        <p:par>
                          <p:cTn id="31" fill="hold">
                            <p:stCondLst>
                              <p:cond delay="2400"/>
                            </p:stCondLst>
                            <p:childTnLst>
                              <p:par>
                                <p:cTn id="32" presetID="1" presetClass="entr" presetSubtype="0" fill="hold" nodeType="afterEffect">
                                  <p:stCondLst>
                                    <p:cond delay="300"/>
                                  </p:stCondLst>
                                  <p:childTnLst>
                                    <p:set>
                                      <p:cBhvr>
                                        <p:cTn id="33" dur="1" fill="hold">
                                          <p:stCondLst>
                                            <p:cond delay="0"/>
                                          </p:stCondLst>
                                        </p:cTn>
                                        <p:tgtEl>
                                          <p:spTgt spid="22"/>
                                        </p:tgtEl>
                                        <p:attrNameLst>
                                          <p:attrName>style.visibility</p:attrName>
                                        </p:attrNameLst>
                                      </p:cBhvr>
                                      <p:to>
                                        <p:strVal val="visible"/>
                                      </p:to>
                                    </p:set>
                                  </p:childTnLst>
                                </p:cTn>
                              </p:par>
                            </p:childTnLst>
                          </p:cTn>
                        </p:par>
                        <p:par>
                          <p:cTn id="34" fill="hold">
                            <p:stCondLst>
                              <p:cond delay="2700"/>
                            </p:stCondLst>
                            <p:childTnLst>
                              <p:par>
                                <p:cTn id="35" presetID="1" presetClass="entr" presetSubtype="0" fill="hold" nodeType="afterEffect">
                                  <p:stCondLst>
                                    <p:cond delay="300"/>
                                  </p:stCondLst>
                                  <p:childTnLst>
                                    <p:set>
                                      <p:cBhvr>
                                        <p:cTn id="36" dur="1" fill="hold">
                                          <p:stCondLst>
                                            <p:cond delay="0"/>
                                          </p:stCondLst>
                                        </p:cTn>
                                        <p:tgtEl>
                                          <p:spTgt spid="23"/>
                                        </p:tgtEl>
                                        <p:attrNameLst>
                                          <p:attrName>style.visibility</p:attrName>
                                        </p:attrNameLst>
                                      </p:cBhvr>
                                      <p:to>
                                        <p:strVal val="visible"/>
                                      </p:to>
                                    </p:set>
                                  </p:childTnLst>
                                </p:cTn>
                              </p:par>
                            </p:childTnLst>
                          </p:cTn>
                        </p:par>
                        <p:par>
                          <p:cTn id="37" fill="hold">
                            <p:stCondLst>
                              <p:cond delay="3000"/>
                            </p:stCondLst>
                            <p:childTnLst>
                              <p:par>
                                <p:cTn id="38" presetID="1" presetClass="entr" presetSubtype="0" fill="hold" nodeType="afterEffect">
                                  <p:stCondLst>
                                    <p:cond delay="300"/>
                                  </p:stCondLst>
                                  <p:childTnLst>
                                    <p:set>
                                      <p:cBhvr>
                                        <p:cTn id="39"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with low confidence">
            <a:extLst>
              <a:ext uri="{FF2B5EF4-FFF2-40B4-BE49-F238E27FC236}">
                <a16:creationId xmlns:a16="http://schemas.microsoft.com/office/drawing/2014/main" id="{2934492F-14B0-4E97-C275-18D862CBEDA1}"/>
              </a:ext>
            </a:extLst>
          </p:cNvPr>
          <p:cNvPicPr>
            <a:picLocks noChangeAspect="1"/>
          </p:cNvPicPr>
          <p:nvPr/>
        </p:nvPicPr>
        <p:blipFill>
          <a:blip r:embed="rId3"/>
          <a:stretch>
            <a:fillRect/>
          </a:stretch>
        </p:blipFill>
        <p:spPr>
          <a:xfrm>
            <a:off x="262393" y="-1670436"/>
            <a:ext cx="8735170" cy="8735170"/>
          </a:xfrm>
          <a:prstGeom prst="rect">
            <a:avLst/>
          </a:prstGeom>
        </p:spPr>
      </p:pic>
      <p:pic>
        <p:nvPicPr>
          <p:cNvPr id="5" name="Picture 4" descr="Icon&#10;&#10;Description automatically generated">
            <a:extLst>
              <a:ext uri="{FF2B5EF4-FFF2-40B4-BE49-F238E27FC236}">
                <a16:creationId xmlns:a16="http://schemas.microsoft.com/office/drawing/2014/main" id="{EF011E50-D766-197C-E586-5A12F8FD20FE}"/>
              </a:ext>
            </a:extLst>
          </p:cNvPr>
          <p:cNvPicPr>
            <a:picLocks noChangeAspect="1"/>
          </p:cNvPicPr>
          <p:nvPr/>
        </p:nvPicPr>
        <p:blipFill>
          <a:blip r:embed="rId4"/>
          <a:stretch>
            <a:fillRect/>
          </a:stretch>
        </p:blipFill>
        <p:spPr>
          <a:xfrm>
            <a:off x="2746749" y="310667"/>
            <a:ext cx="3766457" cy="3766457"/>
          </a:xfrm>
          <a:prstGeom prst="rect">
            <a:avLst/>
          </a:prstGeom>
        </p:spPr>
      </p:pic>
      <p:pic>
        <p:nvPicPr>
          <p:cNvPr id="9" name="Picture 8" descr="Shape&#10;&#10;Description automatically generated with low confidence">
            <a:extLst>
              <a:ext uri="{FF2B5EF4-FFF2-40B4-BE49-F238E27FC236}">
                <a16:creationId xmlns:a16="http://schemas.microsoft.com/office/drawing/2014/main" id="{19EBA663-B235-6897-715A-C11BC51D35DC}"/>
              </a:ext>
            </a:extLst>
          </p:cNvPr>
          <p:cNvPicPr>
            <a:picLocks noChangeAspect="1"/>
          </p:cNvPicPr>
          <p:nvPr/>
        </p:nvPicPr>
        <p:blipFill>
          <a:blip r:embed="rId5"/>
          <a:stretch>
            <a:fillRect/>
          </a:stretch>
        </p:blipFill>
        <p:spPr>
          <a:xfrm>
            <a:off x="2746749" y="576944"/>
            <a:ext cx="3766457" cy="3766457"/>
          </a:xfrm>
          <a:prstGeom prst="rect">
            <a:avLst/>
          </a:prstGeom>
        </p:spPr>
      </p:pic>
      <p:pic>
        <p:nvPicPr>
          <p:cNvPr id="11" name="Picture 10" descr="Icon&#10;&#10;Description automatically generated">
            <a:extLst>
              <a:ext uri="{FF2B5EF4-FFF2-40B4-BE49-F238E27FC236}">
                <a16:creationId xmlns:a16="http://schemas.microsoft.com/office/drawing/2014/main" id="{B7A2D6D4-2B7E-19CC-EA29-0E9411922137}"/>
              </a:ext>
            </a:extLst>
          </p:cNvPr>
          <p:cNvPicPr>
            <a:picLocks noChangeAspect="1"/>
          </p:cNvPicPr>
          <p:nvPr/>
        </p:nvPicPr>
        <p:blipFill>
          <a:blip r:embed="rId6"/>
          <a:stretch>
            <a:fillRect/>
          </a:stretch>
        </p:blipFill>
        <p:spPr>
          <a:xfrm>
            <a:off x="3711650" y="1132114"/>
            <a:ext cx="4593771" cy="4593771"/>
          </a:xfrm>
          <a:prstGeom prst="rect">
            <a:avLst/>
          </a:prstGeom>
        </p:spPr>
      </p:pic>
    </p:spTree>
    <p:extLst>
      <p:ext uri="{BB962C8B-B14F-4D97-AF65-F5344CB8AC3E}">
        <p14:creationId xmlns:p14="http://schemas.microsoft.com/office/powerpoint/2010/main" val="1161278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xit" presetSubtype="0" fill="hold" nodeType="withEffect">
                                  <p:stCondLst>
                                    <p:cond delay="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xit" presetSubtype="0" fill="hold" nodeType="withEffect">
                                  <p:stCondLst>
                                    <p:cond delay="0"/>
                                  </p:stCondLst>
                                  <p:childTnLst>
                                    <p:animEffect transition="out" filter="fade">
                                      <p:cBhvr>
                                        <p:cTn id="17" dur="500"/>
                                        <p:tgtEl>
                                          <p:spTgt spid="3"/>
                                        </p:tgtEl>
                                      </p:cBhvr>
                                    </p:animEffect>
                                    <p:set>
                                      <p:cBhvr>
                                        <p:cTn id="18" dur="1" fill="hold">
                                          <p:stCondLst>
                                            <p:cond delay="499"/>
                                          </p:stCondLst>
                                        </p:cTn>
                                        <p:tgtEl>
                                          <p:spTgt spid="3"/>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9"/>
                                        </p:tgtEl>
                                      </p:cBhvr>
                                    </p:animEffect>
                                    <p:set>
                                      <p:cBhvr>
                                        <p:cTn id="21"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7551E9D9-D0DE-1786-BADE-7CF8823390F5}"/>
              </a:ext>
            </a:extLst>
          </p:cNvPr>
          <p:cNvPicPr>
            <a:picLocks noChangeAspect="1"/>
          </p:cNvPicPr>
          <p:nvPr/>
        </p:nvPicPr>
        <p:blipFill>
          <a:blip r:embed="rId3"/>
          <a:stretch>
            <a:fillRect/>
          </a:stretch>
        </p:blipFill>
        <p:spPr>
          <a:xfrm>
            <a:off x="2666999" y="0"/>
            <a:ext cx="6858000" cy="6858000"/>
          </a:xfrm>
          <a:prstGeom prst="rect">
            <a:avLst/>
          </a:prstGeom>
        </p:spPr>
      </p:pic>
      <p:pic>
        <p:nvPicPr>
          <p:cNvPr id="5" name="Picture 4" descr="A picture containing text, sign, vector graphics, clipart&#10;&#10;Description automatically generated">
            <a:extLst>
              <a:ext uri="{FF2B5EF4-FFF2-40B4-BE49-F238E27FC236}">
                <a16:creationId xmlns:a16="http://schemas.microsoft.com/office/drawing/2014/main" id="{9CE91847-6FBE-849E-B282-3F25C2486561}"/>
              </a:ext>
            </a:extLst>
          </p:cNvPr>
          <p:cNvPicPr>
            <a:picLocks noChangeAspect="1"/>
          </p:cNvPicPr>
          <p:nvPr/>
        </p:nvPicPr>
        <p:blipFill>
          <a:blip r:embed="rId4"/>
          <a:stretch>
            <a:fillRect/>
          </a:stretch>
        </p:blipFill>
        <p:spPr>
          <a:xfrm>
            <a:off x="4661121" y="1994121"/>
            <a:ext cx="2869757" cy="2869757"/>
          </a:xfrm>
          <a:prstGeom prst="rect">
            <a:avLst/>
          </a:prstGeom>
        </p:spPr>
      </p:pic>
      <p:grpSp>
        <p:nvGrpSpPr>
          <p:cNvPr id="8" name="Group 7">
            <a:extLst>
              <a:ext uri="{FF2B5EF4-FFF2-40B4-BE49-F238E27FC236}">
                <a16:creationId xmlns:a16="http://schemas.microsoft.com/office/drawing/2014/main" id="{CF11704E-DCBE-1F4F-1449-7C964BB1A4BF}"/>
              </a:ext>
            </a:extLst>
          </p:cNvPr>
          <p:cNvGrpSpPr/>
          <p:nvPr/>
        </p:nvGrpSpPr>
        <p:grpSpPr>
          <a:xfrm>
            <a:off x="505570" y="462501"/>
            <a:ext cx="2296602" cy="2296602"/>
            <a:chOff x="505570" y="462501"/>
            <a:chExt cx="2296602" cy="2296602"/>
          </a:xfrm>
        </p:grpSpPr>
        <p:pic>
          <p:nvPicPr>
            <p:cNvPr id="6" name="Picture 5" descr="Icon&#10;&#10;Description automatically generated">
              <a:extLst>
                <a:ext uri="{FF2B5EF4-FFF2-40B4-BE49-F238E27FC236}">
                  <a16:creationId xmlns:a16="http://schemas.microsoft.com/office/drawing/2014/main" id="{CE7FEA5E-FF30-271D-0185-5A1D55FF1DF3}"/>
                </a:ext>
              </a:extLst>
            </p:cNvPr>
            <p:cNvPicPr>
              <a:picLocks noChangeAspect="1"/>
            </p:cNvPicPr>
            <p:nvPr/>
          </p:nvPicPr>
          <p:blipFill>
            <a:blip r:embed="rId3"/>
            <a:stretch>
              <a:fillRect/>
            </a:stretch>
          </p:blipFill>
          <p:spPr>
            <a:xfrm>
              <a:off x="505570" y="462501"/>
              <a:ext cx="2296602" cy="2296602"/>
            </a:xfrm>
            <a:prstGeom prst="rect">
              <a:avLst/>
            </a:prstGeom>
          </p:spPr>
        </p:pic>
        <p:pic>
          <p:nvPicPr>
            <p:cNvPr id="7" name="Picture 6" descr="A picture containing text, sign, vector graphics, clipart&#10;&#10;Description automatically generated">
              <a:extLst>
                <a:ext uri="{FF2B5EF4-FFF2-40B4-BE49-F238E27FC236}">
                  <a16:creationId xmlns:a16="http://schemas.microsoft.com/office/drawing/2014/main" id="{5B6101E0-F302-2C13-7039-55BA87469C62}"/>
                </a:ext>
              </a:extLst>
            </p:cNvPr>
            <p:cNvPicPr>
              <a:picLocks noChangeAspect="1"/>
            </p:cNvPicPr>
            <p:nvPr/>
          </p:nvPicPr>
          <p:blipFill>
            <a:blip r:embed="rId4"/>
            <a:stretch>
              <a:fillRect/>
            </a:stretch>
          </p:blipFill>
          <p:spPr>
            <a:xfrm>
              <a:off x="1009815" y="954156"/>
              <a:ext cx="1304842" cy="1304842"/>
            </a:xfrm>
            <a:prstGeom prst="rect">
              <a:avLst/>
            </a:prstGeom>
          </p:spPr>
        </p:pic>
      </p:grpSp>
      <p:grpSp>
        <p:nvGrpSpPr>
          <p:cNvPr id="9" name="Group 8">
            <a:extLst>
              <a:ext uri="{FF2B5EF4-FFF2-40B4-BE49-F238E27FC236}">
                <a16:creationId xmlns:a16="http://schemas.microsoft.com/office/drawing/2014/main" id="{0E8E4CD0-794D-80BB-5AE6-B638508EBD5F}"/>
              </a:ext>
            </a:extLst>
          </p:cNvPr>
          <p:cNvGrpSpPr/>
          <p:nvPr/>
        </p:nvGrpSpPr>
        <p:grpSpPr>
          <a:xfrm>
            <a:off x="513935" y="2373963"/>
            <a:ext cx="2296602" cy="2296602"/>
            <a:chOff x="505570" y="462501"/>
            <a:chExt cx="2296602" cy="2296602"/>
          </a:xfrm>
        </p:grpSpPr>
        <p:pic>
          <p:nvPicPr>
            <p:cNvPr id="10" name="Picture 9" descr="Icon&#10;&#10;Description automatically generated">
              <a:extLst>
                <a:ext uri="{FF2B5EF4-FFF2-40B4-BE49-F238E27FC236}">
                  <a16:creationId xmlns:a16="http://schemas.microsoft.com/office/drawing/2014/main" id="{4BD6A339-F054-685B-98FD-7441DABEA8F8}"/>
                </a:ext>
              </a:extLst>
            </p:cNvPr>
            <p:cNvPicPr>
              <a:picLocks noChangeAspect="1"/>
            </p:cNvPicPr>
            <p:nvPr/>
          </p:nvPicPr>
          <p:blipFill>
            <a:blip r:embed="rId3"/>
            <a:stretch>
              <a:fillRect/>
            </a:stretch>
          </p:blipFill>
          <p:spPr>
            <a:xfrm>
              <a:off x="505570" y="462501"/>
              <a:ext cx="2296602" cy="2296602"/>
            </a:xfrm>
            <a:prstGeom prst="rect">
              <a:avLst/>
            </a:prstGeom>
          </p:spPr>
        </p:pic>
        <p:pic>
          <p:nvPicPr>
            <p:cNvPr id="11" name="Picture 10" descr="A picture containing text, sign, vector graphics, clipart&#10;&#10;Description automatically generated">
              <a:extLst>
                <a:ext uri="{FF2B5EF4-FFF2-40B4-BE49-F238E27FC236}">
                  <a16:creationId xmlns:a16="http://schemas.microsoft.com/office/drawing/2014/main" id="{DC10E879-3C1A-8117-3649-BAA1F6388B64}"/>
                </a:ext>
              </a:extLst>
            </p:cNvPr>
            <p:cNvPicPr>
              <a:picLocks noChangeAspect="1"/>
            </p:cNvPicPr>
            <p:nvPr/>
          </p:nvPicPr>
          <p:blipFill>
            <a:blip r:embed="rId4"/>
            <a:stretch>
              <a:fillRect/>
            </a:stretch>
          </p:blipFill>
          <p:spPr>
            <a:xfrm>
              <a:off x="1009815" y="954156"/>
              <a:ext cx="1304842" cy="1304842"/>
            </a:xfrm>
            <a:prstGeom prst="rect">
              <a:avLst/>
            </a:prstGeom>
          </p:spPr>
        </p:pic>
      </p:grpSp>
      <p:grpSp>
        <p:nvGrpSpPr>
          <p:cNvPr id="12" name="Group 11">
            <a:extLst>
              <a:ext uri="{FF2B5EF4-FFF2-40B4-BE49-F238E27FC236}">
                <a16:creationId xmlns:a16="http://schemas.microsoft.com/office/drawing/2014/main" id="{424B02CD-76E2-7E88-0B2C-10AF9076258D}"/>
              </a:ext>
            </a:extLst>
          </p:cNvPr>
          <p:cNvGrpSpPr/>
          <p:nvPr/>
        </p:nvGrpSpPr>
        <p:grpSpPr>
          <a:xfrm>
            <a:off x="9456169" y="497454"/>
            <a:ext cx="2296602" cy="2296602"/>
            <a:chOff x="505570" y="462501"/>
            <a:chExt cx="2296602" cy="2296602"/>
          </a:xfrm>
        </p:grpSpPr>
        <p:pic>
          <p:nvPicPr>
            <p:cNvPr id="13" name="Picture 12" descr="Icon&#10;&#10;Description automatically generated">
              <a:extLst>
                <a:ext uri="{FF2B5EF4-FFF2-40B4-BE49-F238E27FC236}">
                  <a16:creationId xmlns:a16="http://schemas.microsoft.com/office/drawing/2014/main" id="{B5AEC229-2A2B-4BFC-E28A-F88B59E52586}"/>
                </a:ext>
              </a:extLst>
            </p:cNvPr>
            <p:cNvPicPr>
              <a:picLocks noChangeAspect="1"/>
            </p:cNvPicPr>
            <p:nvPr/>
          </p:nvPicPr>
          <p:blipFill>
            <a:blip r:embed="rId3"/>
            <a:stretch>
              <a:fillRect/>
            </a:stretch>
          </p:blipFill>
          <p:spPr>
            <a:xfrm>
              <a:off x="505570" y="462501"/>
              <a:ext cx="2296602" cy="2296602"/>
            </a:xfrm>
            <a:prstGeom prst="rect">
              <a:avLst/>
            </a:prstGeom>
          </p:spPr>
        </p:pic>
        <p:pic>
          <p:nvPicPr>
            <p:cNvPr id="14" name="Picture 13" descr="A picture containing text, sign, vector graphics, clipart&#10;&#10;Description automatically generated">
              <a:extLst>
                <a:ext uri="{FF2B5EF4-FFF2-40B4-BE49-F238E27FC236}">
                  <a16:creationId xmlns:a16="http://schemas.microsoft.com/office/drawing/2014/main" id="{7F20A30A-DCBA-89D9-D5F7-3B8066A2D10E}"/>
                </a:ext>
              </a:extLst>
            </p:cNvPr>
            <p:cNvPicPr>
              <a:picLocks noChangeAspect="1"/>
            </p:cNvPicPr>
            <p:nvPr/>
          </p:nvPicPr>
          <p:blipFill>
            <a:blip r:embed="rId4"/>
            <a:stretch>
              <a:fillRect/>
            </a:stretch>
          </p:blipFill>
          <p:spPr>
            <a:xfrm>
              <a:off x="1009815" y="954156"/>
              <a:ext cx="1304842" cy="1304842"/>
            </a:xfrm>
            <a:prstGeom prst="rect">
              <a:avLst/>
            </a:prstGeom>
          </p:spPr>
        </p:pic>
      </p:grpSp>
      <p:grpSp>
        <p:nvGrpSpPr>
          <p:cNvPr id="18" name="Group 17">
            <a:extLst>
              <a:ext uri="{FF2B5EF4-FFF2-40B4-BE49-F238E27FC236}">
                <a16:creationId xmlns:a16="http://schemas.microsoft.com/office/drawing/2014/main" id="{D30C44E3-DDF3-3E9D-FE77-7276CCFA3592}"/>
              </a:ext>
            </a:extLst>
          </p:cNvPr>
          <p:cNvGrpSpPr/>
          <p:nvPr/>
        </p:nvGrpSpPr>
        <p:grpSpPr>
          <a:xfrm>
            <a:off x="9520484" y="2373963"/>
            <a:ext cx="2296602" cy="2296602"/>
            <a:chOff x="505570" y="462501"/>
            <a:chExt cx="2296602" cy="2296602"/>
          </a:xfrm>
        </p:grpSpPr>
        <p:pic>
          <p:nvPicPr>
            <p:cNvPr id="19" name="Picture 18" descr="Icon&#10;&#10;Description automatically generated">
              <a:extLst>
                <a:ext uri="{FF2B5EF4-FFF2-40B4-BE49-F238E27FC236}">
                  <a16:creationId xmlns:a16="http://schemas.microsoft.com/office/drawing/2014/main" id="{E6892D7E-1471-9536-9C21-8264A4A63419}"/>
                </a:ext>
              </a:extLst>
            </p:cNvPr>
            <p:cNvPicPr>
              <a:picLocks noChangeAspect="1"/>
            </p:cNvPicPr>
            <p:nvPr/>
          </p:nvPicPr>
          <p:blipFill>
            <a:blip r:embed="rId3"/>
            <a:stretch>
              <a:fillRect/>
            </a:stretch>
          </p:blipFill>
          <p:spPr>
            <a:xfrm>
              <a:off x="505570" y="462501"/>
              <a:ext cx="2296602" cy="2296602"/>
            </a:xfrm>
            <a:prstGeom prst="rect">
              <a:avLst/>
            </a:prstGeom>
          </p:spPr>
        </p:pic>
        <p:pic>
          <p:nvPicPr>
            <p:cNvPr id="20" name="Picture 19" descr="A picture containing text, sign, vector graphics, clipart&#10;&#10;Description automatically generated">
              <a:extLst>
                <a:ext uri="{FF2B5EF4-FFF2-40B4-BE49-F238E27FC236}">
                  <a16:creationId xmlns:a16="http://schemas.microsoft.com/office/drawing/2014/main" id="{9847EBA7-D489-CA3F-DF6C-F33EEFFA1D6F}"/>
                </a:ext>
              </a:extLst>
            </p:cNvPr>
            <p:cNvPicPr>
              <a:picLocks noChangeAspect="1"/>
            </p:cNvPicPr>
            <p:nvPr/>
          </p:nvPicPr>
          <p:blipFill>
            <a:blip r:embed="rId4"/>
            <a:stretch>
              <a:fillRect/>
            </a:stretch>
          </p:blipFill>
          <p:spPr>
            <a:xfrm>
              <a:off x="1009815" y="954156"/>
              <a:ext cx="1304842" cy="1304842"/>
            </a:xfrm>
            <a:prstGeom prst="rect">
              <a:avLst/>
            </a:prstGeom>
          </p:spPr>
        </p:pic>
      </p:grpSp>
      <p:pic>
        <p:nvPicPr>
          <p:cNvPr id="22" name="Picture 21" descr="Icon&#10;&#10;Description automatically generated">
            <a:extLst>
              <a:ext uri="{FF2B5EF4-FFF2-40B4-BE49-F238E27FC236}">
                <a16:creationId xmlns:a16="http://schemas.microsoft.com/office/drawing/2014/main" id="{5BE468F3-AA79-6B54-B561-57D329277FF8}"/>
              </a:ext>
            </a:extLst>
          </p:cNvPr>
          <p:cNvPicPr>
            <a:picLocks noChangeAspect="1"/>
          </p:cNvPicPr>
          <p:nvPr/>
        </p:nvPicPr>
        <p:blipFill>
          <a:blip r:embed="rId5"/>
          <a:stretch>
            <a:fillRect/>
          </a:stretch>
        </p:blipFill>
        <p:spPr>
          <a:xfrm>
            <a:off x="2667000" y="0"/>
            <a:ext cx="6858000" cy="6858000"/>
          </a:xfrm>
          <a:prstGeom prst="rect">
            <a:avLst/>
          </a:prstGeom>
        </p:spPr>
      </p:pic>
    </p:spTree>
    <p:extLst>
      <p:ext uri="{BB962C8B-B14F-4D97-AF65-F5344CB8AC3E}">
        <p14:creationId xmlns:p14="http://schemas.microsoft.com/office/powerpoint/2010/main" val="2864475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300"/>
                                  </p:stCondLst>
                                  <p:childTnLst>
                                    <p:set>
                                      <p:cBhvr>
                                        <p:cTn id="13" dur="1" fill="hold">
                                          <p:stCondLst>
                                            <p:cond delay="0"/>
                                          </p:stCondLst>
                                        </p:cTn>
                                        <p:tgtEl>
                                          <p:spTgt spid="9"/>
                                        </p:tgtEl>
                                        <p:attrNameLst>
                                          <p:attrName>style.visibility</p:attrName>
                                        </p:attrNameLst>
                                      </p:cBhvr>
                                      <p:to>
                                        <p:strVal val="visible"/>
                                      </p:to>
                                    </p:set>
                                  </p:childTnLst>
                                </p:cTn>
                              </p:par>
                            </p:childTnLst>
                          </p:cTn>
                        </p:par>
                        <p:par>
                          <p:cTn id="14" fill="hold">
                            <p:stCondLst>
                              <p:cond delay="300"/>
                            </p:stCondLst>
                            <p:childTnLst>
                              <p:par>
                                <p:cTn id="15" presetID="1" presetClass="entr" presetSubtype="0" fill="hold" nodeType="afterEffect">
                                  <p:stCondLst>
                                    <p:cond delay="300"/>
                                  </p:stCondLst>
                                  <p:childTnLst>
                                    <p:set>
                                      <p:cBhvr>
                                        <p:cTn id="16" dur="1" fill="hold">
                                          <p:stCondLst>
                                            <p:cond delay="0"/>
                                          </p:stCondLst>
                                        </p:cTn>
                                        <p:tgtEl>
                                          <p:spTgt spid="12"/>
                                        </p:tgtEl>
                                        <p:attrNameLst>
                                          <p:attrName>style.visibility</p:attrName>
                                        </p:attrNameLst>
                                      </p:cBhvr>
                                      <p:to>
                                        <p:strVal val="visible"/>
                                      </p:to>
                                    </p:set>
                                  </p:childTnLst>
                                </p:cTn>
                              </p:par>
                            </p:childTnLst>
                          </p:cTn>
                        </p:par>
                        <p:par>
                          <p:cTn id="17" fill="hold">
                            <p:stCondLst>
                              <p:cond delay="600"/>
                            </p:stCondLst>
                            <p:childTnLst>
                              <p:par>
                                <p:cTn id="18" presetID="1" presetClass="entr" presetSubtype="0" fill="hold" nodeType="afterEffect">
                                  <p:stCondLst>
                                    <p:cond delay="300"/>
                                  </p:stCondLst>
                                  <p:childTnLst>
                                    <p:set>
                                      <p:cBhvr>
                                        <p:cTn id="19" dur="1" fill="hold">
                                          <p:stCondLst>
                                            <p:cond delay="0"/>
                                          </p:stCondLst>
                                        </p:cTn>
                                        <p:tgtEl>
                                          <p:spTgt spid="1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nodeType="clickEffect">
                                  <p:stCondLst>
                                    <p:cond delay="0"/>
                                  </p:stCondLst>
                                  <p:childTnLst>
                                    <p:set>
                                      <p:cBhvr>
                                        <p:cTn id="23" dur="1" fill="hold">
                                          <p:stCondLst>
                                            <p:cond delay="0"/>
                                          </p:stCondLst>
                                        </p:cTn>
                                        <p:tgtEl>
                                          <p:spTgt spid="5"/>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0"/>
                                          </p:stCondLst>
                                        </p:cTn>
                                        <p:tgtEl>
                                          <p:spTgt spid="3"/>
                                        </p:tgtEl>
                                        <p:attrNameLst>
                                          <p:attrName>style.visibility</p:attrName>
                                        </p:attrNameLst>
                                      </p:cBhvr>
                                      <p:to>
                                        <p:strVal val="hidden"/>
                                      </p:to>
                                    </p:set>
                                  </p:childTnLst>
                                </p:cTn>
                              </p:par>
                              <p:par>
                                <p:cTn id="26" presetID="1" presetClass="entr" presetSubtype="0"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151E65C5-B00D-CE3B-DFC9-0DF5EB6BF5AB}"/>
              </a:ext>
            </a:extLst>
          </p:cNvPr>
          <p:cNvGrpSpPr/>
          <p:nvPr/>
        </p:nvGrpSpPr>
        <p:grpSpPr>
          <a:xfrm>
            <a:off x="5319424" y="560597"/>
            <a:ext cx="5586776" cy="4468092"/>
            <a:chOff x="3172571" y="764920"/>
            <a:chExt cx="5586776" cy="4468092"/>
          </a:xfrm>
        </p:grpSpPr>
        <p:grpSp>
          <p:nvGrpSpPr>
            <p:cNvPr id="15" name="Group 14">
              <a:extLst>
                <a:ext uri="{FF2B5EF4-FFF2-40B4-BE49-F238E27FC236}">
                  <a16:creationId xmlns:a16="http://schemas.microsoft.com/office/drawing/2014/main" id="{24571D6C-DC82-798C-32A4-691B87FA17A3}"/>
                </a:ext>
              </a:extLst>
            </p:cNvPr>
            <p:cNvGrpSpPr/>
            <p:nvPr/>
          </p:nvGrpSpPr>
          <p:grpSpPr>
            <a:xfrm>
              <a:off x="3172571" y="764920"/>
              <a:ext cx="5586776" cy="1247292"/>
              <a:chOff x="2329733" y="1719077"/>
              <a:chExt cx="5586776" cy="1247292"/>
            </a:xfrm>
          </p:grpSpPr>
          <p:pic>
            <p:nvPicPr>
              <p:cNvPr id="2" name="Picture 1" descr="Text, icon&#10;&#10;Description automatically generated">
                <a:extLst>
                  <a:ext uri="{FF2B5EF4-FFF2-40B4-BE49-F238E27FC236}">
                    <a16:creationId xmlns:a16="http://schemas.microsoft.com/office/drawing/2014/main" id="{5B048038-8C2F-88B3-A8AD-38333EAC7F02}"/>
                  </a:ext>
                </a:extLst>
              </p:cNvPr>
              <p:cNvPicPr>
                <a:picLocks noChangeAspect="1"/>
              </p:cNvPicPr>
              <p:nvPr/>
            </p:nvPicPr>
            <p:blipFill>
              <a:blip r:embed="rId3"/>
              <a:stretch>
                <a:fillRect/>
              </a:stretch>
            </p:blipFill>
            <p:spPr>
              <a:xfrm>
                <a:off x="2329733" y="1719077"/>
                <a:ext cx="1247292" cy="1247292"/>
              </a:xfrm>
              <a:prstGeom prst="rect">
                <a:avLst/>
              </a:prstGeom>
            </p:spPr>
          </p:pic>
          <p:pic>
            <p:nvPicPr>
              <p:cNvPr id="3" name="Picture 2" descr="Text, icon&#10;&#10;Description automatically generated">
                <a:extLst>
                  <a:ext uri="{FF2B5EF4-FFF2-40B4-BE49-F238E27FC236}">
                    <a16:creationId xmlns:a16="http://schemas.microsoft.com/office/drawing/2014/main" id="{A8AB8BC6-1B72-D0F2-85D4-1747AA9F54A8}"/>
                  </a:ext>
                </a:extLst>
              </p:cNvPr>
              <p:cNvPicPr>
                <a:picLocks noChangeAspect="1"/>
              </p:cNvPicPr>
              <p:nvPr/>
            </p:nvPicPr>
            <p:blipFill>
              <a:blip r:embed="rId3"/>
              <a:stretch>
                <a:fillRect/>
              </a:stretch>
            </p:blipFill>
            <p:spPr>
              <a:xfrm>
                <a:off x="2834111" y="1719077"/>
                <a:ext cx="1247292" cy="1247292"/>
              </a:xfrm>
              <a:prstGeom prst="rect">
                <a:avLst/>
              </a:prstGeom>
            </p:spPr>
          </p:pic>
          <p:pic>
            <p:nvPicPr>
              <p:cNvPr id="5" name="Picture 4" descr="Text, icon&#10;&#10;Description automatically generated">
                <a:extLst>
                  <a:ext uri="{FF2B5EF4-FFF2-40B4-BE49-F238E27FC236}">
                    <a16:creationId xmlns:a16="http://schemas.microsoft.com/office/drawing/2014/main" id="{8A882FFF-3BDB-82E7-BE38-05D2E9F4B06F}"/>
                  </a:ext>
                </a:extLst>
              </p:cNvPr>
              <p:cNvPicPr>
                <a:picLocks noChangeAspect="1"/>
              </p:cNvPicPr>
              <p:nvPr/>
            </p:nvPicPr>
            <p:blipFill>
              <a:blip r:embed="rId3"/>
              <a:stretch>
                <a:fillRect/>
              </a:stretch>
            </p:blipFill>
            <p:spPr>
              <a:xfrm>
                <a:off x="3282827" y="1719077"/>
                <a:ext cx="1247292" cy="1247292"/>
              </a:xfrm>
              <a:prstGeom prst="rect">
                <a:avLst/>
              </a:prstGeom>
            </p:spPr>
          </p:pic>
          <p:pic>
            <p:nvPicPr>
              <p:cNvPr id="6" name="Picture 5" descr="Text, icon&#10;&#10;Description automatically generated">
                <a:extLst>
                  <a:ext uri="{FF2B5EF4-FFF2-40B4-BE49-F238E27FC236}">
                    <a16:creationId xmlns:a16="http://schemas.microsoft.com/office/drawing/2014/main" id="{86AF5735-F225-A98A-5B67-8E5B887508DD}"/>
                  </a:ext>
                </a:extLst>
              </p:cNvPr>
              <p:cNvPicPr>
                <a:picLocks noChangeAspect="1"/>
              </p:cNvPicPr>
              <p:nvPr/>
            </p:nvPicPr>
            <p:blipFill>
              <a:blip r:embed="rId3"/>
              <a:stretch>
                <a:fillRect/>
              </a:stretch>
            </p:blipFill>
            <p:spPr>
              <a:xfrm>
                <a:off x="3787205" y="1719077"/>
                <a:ext cx="1247292" cy="1247292"/>
              </a:xfrm>
              <a:prstGeom prst="rect">
                <a:avLst/>
              </a:prstGeom>
            </p:spPr>
          </p:pic>
          <p:pic>
            <p:nvPicPr>
              <p:cNvPr id="7" name="Picture 6" descr="Text, icon&#10;&#10;Description automatically generated">
                <a:extLst>
                  <a:ext uri="{FF2B5EF4-FFF2-40B4-BE49-F238E27FC236}">
                    <a16:creationId xmlns:a16="http://schemas.microsoft.com/office/drawing/2014/main" id="{8A666793-E2A9-E35B-FE50-0AB41B883A31}"/>
                  </a:ext>
                </a:extLst>
              </p:cNvPr>
              <p:cNvPicPr>
                <a:picLocks noChangeAspect="1"/>
              </p:cNvPicPr>
              <p:nvPr/>
            </p:nvPicPr>
            <p:blipFill>
              <a:blip r:embed="rId3"/>
              <a:stretch>
                <a:fillRect/>
              </a:stretch>
            </p:blipFill>
            <p:spPr>
              <a:xfrm>
                <a:off x="4289460" y="1719077"/>
                <a:ext cx="1247292" cy="1247292"/>
              </a:xfrm>
              <a:prstGeom prst="rect">
                <a:avLst/>
              </a:prstGeom>
            </p:spPr>
          </p:pic>
          <p:pic>
            <p:nvPicPr>
              <p:cNvPr id="8" name="Picture 7" descr="Text, icon&#10;&#10;Description automatically generated">
                <a:extLst>
                  <a:ext uri="{FF2B5EF4-FFF2-40B4-BE49-F238E27FC236}">
                    <a16:creationId xmlns:a16="http://schemas.microsoft.com/office/drawing/2014/main" id="{00A75A49-9CA6-DB5F-1E2B-48A6EB270D95}"/>
                  </a:ext>
                </a:extLst>
              </p:cNvPr>
              <p:cNvPicPr>
                <a:picLocks noChangeAspect="1"/>
              </p:cNvPicPr>
              <p:nvPr/>
            </p:nvPicPr>
            <p:blipFill>
              <a:blip r:embed="rId3"/>
              <a:stretch>
                <a:fillRect/>
              </a:stretch>
            </p:blipFill>
            <p:spPr>
              <a:xfrm>
                <a:off x="4743206" y="1719077"/>
                <a:ext cx="1247292" cy="1247292"/>
              </a:xfrm>
              <a:prstGeom prst="rect">
                <a:avLst/>
              </a:prstGeom>
            </p:spPr>
          </p:pic>
          <p:pic>
            <p:nvPicPr>
              <p:cNvPr id="9" name="Picture 8" descr="Text, icon&#10;&#10;Description automatically generated">
                <a:extLst>
                  <a:ext uri="{FF2B5EF4-FFF2-40B4-BE49-F238E27FC236}">
                    <a16:creationId xmlns:a16="http://schemas.microsoft.com/office/drawing/2014/main" id="{79282BCB-3D60-53E7-5FBF-967D9380D4CE}"/>
                  </a:ext>
                </a:extLst>
              </p:cNvPr>
              <p:cNvPicPr>
                <a:picLocks noChangeAspect="1"/>
              </p:cNvPicPr>
              <p:nvPr/>
            </p:nvPicPr>
            <p:blipFill>
              <a:blip r:embed="rId3"/>
              <a:stretch>
                <a:fillRect/>
              </a:stretch>
            </p:blipFill>
            <p:spPr>
              <a:xfrm>
                <a:off x="5227164" y="1719077"/>
                <a:ext cx="1247292" cy="1247292"/>
              </a:xfrm>
              <a:prstGeom prst="rect">
                <a:avLst/>
              </a:prstGeom>
            </p:spPr>
          </p:pic>
          <p:pic>
            <p:nvPicPr>
              <p:cNvPr id="10" name="Picture 9" descr="Text, icon&#10;&#10;Description automatically generated">
                <a:extLst>
                  <a:ext uri="{FF2B5EF4-FFF2-40B4-BE49-F238E27FC236}">
                    <a16:creationId xmlns:a16="http://schemas.microsoft.com/office/drawing/2014/main" id="{45DCA6A2-E9F4-9B40-0824-46423469475B}"/>
                  </a:ext>
                </a:extLst>
              </p:cNvPr>
              <p:cNvPicPr>
                <a:picLocks noChangeAspect="1"/>
              </p:cNvPicPr>
              <p:nvPr/>
            </p:nvPicPr>
            <p:blipFill>
              <a:blip r:embed="rId3"/>
              <a:stretch>
                <a:fillRect/>
              </a:stretch>
            </p:blipFill>
            <p:spPr>
              <a:xfrm>
                <a:off x="5719317" y="1719077"/>
                <a:ext cx="1247292" cy="1247292"/>
              </a:xfrm>
              <a:prstGeom prst="rect">
                <a:avLst/>
              </a:prstGeom>
            </p:spPr>
          </p:pic>
          <p:pic>
            <p:nvPicPr>
              <p:cNvPr id="11" name="Picture 10" descr="Text, icon&#10;&#10;Description automatically generated">
                <a:extLst>
                  <a:ext uri="{FF2B5EF4-FFF2-40B4-BE49-F238E27FC236}">
                    <a16:creationId xmlns:a16="http://schemas.microsoft.com/office/drawing/2014/main" id="{264B7DD2-74BC-EEF7-2091-0DE335E2AB11}"/>
                  </a:ext>
                </a:extLst>
              </p:cNvPr>
              <p:cNvPicPr>
                <a:picLocks noChangeAspect="1"/>
              </p:cNvPicPr>
              <p:nvPr/>
            </p:nvPicPr>
            <p:blipFill>
              <a:blip r:embed="rId3"/>
              <a:stretch>
                <a:fillRect/>
              </a:stretch>
            </p:blipFill>
            <p:spPr>
              <a:xfrm>
                <a:off x="6164868" y="1719077"/>
                <a:ext cx="1247292" cy="1247292"/>
              </a:xfrm>
              <a:prstGeom prst="rect">
                <a:avLst/>
              </a:prstGeom>
            </p:spPr>
          </p:pic>
          <p:pic>
            <p:nvPicPr>
              <p:cNvPr id="12" name="Picture 11" descr="Text, icon&#10;&#10;Description automatically generated">
                <a:extLst>
                  <a:ext uri="{FF2B5EF4-FFF2-40B4-BE49-F238E27FC236}">
                    <a16:creationId xmlns:a16="http://schemas.microsoft.com/office/drawing/2014/main" id="{AA385491-DA19-5438-1CE5-AF8F8763A5B1}"/>
                  </a:ext>
                </a:extLst>
              </p:cNvPr>
              <p:cNvPicPr>
                <a:picLocks noChangeAspect="1"/>
              </p:cNvPicPr>
              <p:nvPr/>
            </p:nvPicPr>
            <p:blipFill>
              <a:blip r:embed="rId3"/>
              <a:stretch>
                <a:fillRect/>
              </a:stretch>
            </p:blipFill>
            <p:spPr>
              <a:xfrm>
                <a:off x="6669217" y="1719077"/>
                <a:ext cx="1247292" cy="1247292"/>
              </a:xfrm>
              <a:prstGeom prst="rect">
                <a:avLst/>
              </a:prstGeom>
            </p:spPr>
          </p:pic>
        </p:grpSp>
        <p:grpSp>
          <p:nvGrpSpPr>
            <p:cNvPr id="16" name="Group 15">
              <a:extLst>
                <a:ext uri="{FF2B5EF4-FFF2-40B4-BE49-F238E27FC236}">
                  <a16:creationId xmlns:a16="http://schemas.microsoft.com/office/drawing/2014/main" id="{97B96EF2-390F-636B-E75E-01C518CD3CD0}"/>
                </a:ext>
              </a:extLst>
            </p:cNvPr>
            <p:cNvGrpSpPr/>
            <p:nvPr/>
          </p:nvGrpSpPr>
          <p:grpSpPr>
            <a:xfrm>
              <a:off x="3172571" y="1690183"/>
              <a:ext cx="5586776" cy="1247292"/>
              <a:chOff x="2329733" y="1719077"/>
              <a:chExt cx="5586776" cy="1247292"/>
            </a:xfrm>
          </p:grpSpPr>
          <p:pic>
            <p:nvPicPr>
              <p:cNvPr id="17" name="Picture 16" descr="Text, icon&#10;&#10;Description automatically generated">
                <a:extLst>
                  <a:ext uri="{FF2B5EF4-FFF2-40B4-BE49-F238E27FC236}">
                    <a16:creationId xmlns:a16="http://schemas.microsoft.com/office/drawing/2014/main" id="{A768AC7E-B183-F370-01B5-BA6E38BA22DF}"/>
                  </a:ext>
                </a:extLst>
              </p:cNvPr>
              <p:cNvPicPr>
                <a:picLocks noChangeAspect="1"/>
              </p:cNvPicPr>
              <p:nvPr/>
            </p:nvPicPr>
            <p:blipFill>
              <a:blip r:embed="rId3"/>
              <a:stretch>
                <a:fillRect/>
              </a:stretch>
            </p:blipFill>
            <p:spPr>
              <a:xfrm>
                <a:off x="2329733" y="1719077"/>
                <a:ext cx="1247292" cy="1247292"/>
              </a:xfrm>
              <a:prstGeom prst="rect">
                <a:avLst/>
              </a:prstGeom>
            </p:spPr>
          </p:pic>
          <p:pic>
            <p:nvPicPr>
              <p:cNvPr id="18" name="Picture 17" descr="Text, icon&#10;&#10;Description automatically generated">
                <a:extLst>
                  <a:ext uri="{FF2B5EF4-FFF2-40B4-BE49-F238E27FC236}">
                    <a16:creationId xmlns:a16="http://schemas.microsoft.com/office/drawing/2014/main" id="{3B3614AC-E8DB-9F01-ABF1-B06650F42465}"/>
                  </a:ext>
                </a:extLst>
              </p:cNvPr>
              <p:cNvPicPr>
                <a:picLocks noChangeAspect="1"/>
              </p:cNvPicPr>
              <p:nvPr/>
            </p:nvPicPr>
            <p:blipFill>
              <a:blip r:embed="rId3"/>
              <a:stretch>
                <a:fillRect/>
              </a:stretch>
            </p:blipFill>
            <p:spPr>
              <a:xfrm>
                <a:off x="2834111" y="1719077"/>
                <a:ext cx="1247292" cy="1247292"/>
              </a:xfrm>
              <a:prstGeom prst="rect">
                <a:avLst/>
              </a:prstGeom>
            </p:spPr>
          </p:pic>
          <p:pic>
            <p:nvPicPr>
              <p:cNvPr id="19" name="Picture 18" descr="Text, icon&#10;&#10;Description automatically generated">
                <a:extLst>
                  <a:ext uri="{FF2B5EF4-FFF2-40B4-BE49-F238E27FC236}">
                    <a16:creationId xmlns:a16="http://schemas.microsoft.com/office/drawing/2014/main" id="{0CB509EE-3686-7501-B647-8FA8C0E30F02}"/>
                  </a:ext>
                </a:extLst>
              </p:cNvPr>
              <p:cNvPicPr>
                <a:picLocks noChangeAspect="1"/>
              </p:cNvPicPr>
              <p:nvPr/>
            </p:nvPicPr>
            <p:blipFill>
              <a:blip r:embed="rId3"/>
              <a:stretch>
                <a:fillRect/>
              </a:stretch>
            </p:blipFill>
            <p:spPr>
              <a:xfrm>
                <a:off x="3282827" y="1719077"/>
                <a:ext cx="1247292" cy="1247292"/>
              </a:xfrm>
              <a:prstGeom prst="rect">
                <a:avLst/>
              </a:prstGeom>
            </p:spPr>
          </p:pic>
          <p:pic>
            <p:nvPicPr>
              <p:cNvPr id="20" name="Picture 19" descr="Text, icon&#10;&#10;Description automatically generated">
                <a:extLst>
                  <a:ext uri="{FF2B5EF4-FFF2-40B4-BE49-F238E27FC236}">
                    <a16:creationId xmlns:a16="http://schemas.microsoft.com/office/drawing/2014/main" id="{C1951552-5B2C-DB82-2A25-21A82D17286F}"/>
                  </a:ext>
                </a:extLst>
              </p:cNvPr>
              <p:cNvPicPr>
                <a:picLocks noChangeAspect="1"/>
              </p:cNvPicPr>
              <p:nvPr/>
            </p:nvPicPr>
            <p:blipFill>
              <a:blip r:embed="rId3"/>
              <a:stretch>
                <a:fillRect/>
              </a:stretch>
            </p:blipFill>
            <p:spPr>
              <a:xfrm>
                <a:off x="3787205" y="1719077"/>
                <a:ext cx="1247292" cy="1247292"/>
              </a:xfrm>
              <a:prstGeom prst="rect">
                <a:avLst/>
              </a:prstGeom>
            </p:spPr>
          </p:pic>
          <p:pic>
            <p:nvPicPr>
              <p:cNvPr id="21" name="Picture 20" descr="Text, icon&#10;&#10;Description automatically generated">
                <a:extLst>
                  <a:ext uri="{FF2B5EF4-FFF2-40B4-BE49-F238E27FC236}">
                    <a16:creationId xmlns:a16="http://schemas.microsoft.com/office/drawing/2014/main" id="{26E00C0D-D586-501B-9F3E-EAB3B8125759}"/>
                  </a:ext>
                </a:extLst>
              </p:cNvPr>
              <p:cNvPicPr>
                <a:picLocks noChangeAspect="1"/>
              </p:cNvPicPr>
              <p:nvPr/>
            </p:nvPicPr>
            <p:blipFill>
              <a:blip r:embed="rId3"/>
              <a:stretch>
                <a:fillRect/>
              </a:stretch>
            </p:blipFill>
            <p:spPr>
              <a:xfrm>
                <a:off x="4289460" y="1719077"/>
                <a:ext cx="1247292" cy="1247292"/>
              </a:xfrm>
              <a:prstGeom prst="rect">
                <a:avLst/>
              </a:prstGeom>
            </p:spPr>
          </p:pic>
          <p:pic>
            <p:nvPicPr>
              <p:cNvPr id="22" name="Picture 21" descr="Text, icon&#10;&#10;Description automatically generated">
                <a:extLst>
                  <a:ext uri="{FF2B5EF4-FFF2-40B4-BE49-F238E27FC236}">
                    <a16:creationId xmlns:a16="http://schemas.microsoft.com/office/drawing/2014/main" id="{4575A5E3-E781-2B06-755E-940B1EB87B17}"/>
                  </a:ext>
                </a:extLst>
              </p:cNvPr>
              <p:cNvPicPr>
                <a:picLocks noChangeAspect="1"/>
              </p:cNvPicPr>
              <p:nvPr/>
            </p:nvPicPr>
            <p:blipFill>
              <a:blip r:embed="rId3"/>
              <a:stretch>
                <a:fillRect/>
              </a:stretch>
            </p:blipFill>
            <p:spPr>
              <a:xfrm>
                <a:off x="4743206" y="1719077"/>
                <a:ext cx="1247292" cy="1247292"/>
              </a:xfrm>
              <a:prstGeom prst="rect">
                <a:avLst/>
              </a:prstGeom>
            </p:spPr>
          </p:pic>
          <p:pic>
            <p:nvPicPr>
              <p:cNvPr id="23" name="Picture 22" descr="Text, icon&#10;&#10;Description automatically generated">
                <a:extLst>
                  <a:ext uri="{FF2B5EF4-FFF2-40B4-BE49-F238E27FC236}">
                    <a16:creationId xmlns:a16="http://schemas.microsoft.com/office/drawing/2014/main" id="{6888F36D-E076-3DCD-16D0-2F3A96D179C9}"/>
                  </a:ext>
                </a:extLst>
              </p:cNvPr>
              <p:cNvPicPr>
                <a:picLocks noChangeAspect="1"/>
              </p:cNvPicPr>
              <p:nvPr/>
            </p:nvPicPr>
            <p:blipFill>
              <a:blip r:embed="rId3"/>
              <a:stretch>
                <a:fillRect/>
              </a:stretch>
            </p:blipFill>
            <p:spPr>
              <a:xfrm>
                <a:off x="5227164" y="1719077"/>
                <a:ext cx="1247292" cy="1247292"/>
              </a:xfrm>
              <a:prstGeom prst="rect">
                <a:avLst/>
              </a:prstGeom>
            </p:spPr>
          </p:pic>
          <p:pic>
            <p:nvPicPr>
              <p:cNvPr id="24" name="Picture 23" descr="Text, icon&#10;&#10;Description automatically generated">
                <a:extLst>
                  <a:ext uri="{FF2B5EF4-FFF2-40B4-BE49-F238E27FC236}">
                    <a16:creationId xmlns:a16="http://schemas.microsoft.com/office/drawing/2014/main" id="{0B060D8A-5A01-F0E1-447B-1F7CC12AC08A}"/>
                  </a:ext>
                </a:extLst>
              </p:cNvPr>
              <p:cNvPicPr>
                <a:picLocks noChangeAspect="1"/>
              </p:cNvPicPr>
              <p:nvPr/>
            </p:nvPicPr>
            <p:blipFill>
              <a:blip r:embed="rId3"/>
              <a:stretch>
                <a:fillRect/>
              </a:stretch>
            </p:blipFill>
            <p:spPr>
              <a:xfrm>
                <a:off x="5719317" y="1719077"/>
                <a:ext cx="1247292" cy="1247292"/>
              </a:xfrm>
              <a:prstGeom prst="rect">
                <a:avLst/>
              </a:prstGeom>
            </p:spPr>
          </p:pic>
          <p:pic>
            <p:nvPicPr>
              <p:cNvPr id="25" name="Picture 24" descr="Text, icon&#10;&#10;Description automatically generated">
                <a:extLst>
                  <a:ext uri="{FF2B5EF4-FFF2-40B4-BE49-F238E27FC236}">
                    <a16:creationId xmlns:a16="http://schemas.microsoft.com/office/drawing/2014/main" id="{5B2C73DB-697A-4FF4-2563-BBE921260421}"/>
                  </a:ext>
                </a:extLst>
              </p:cNvPr>
              <p:cNvPicPr>
                <a:picLocks noChangeAspect="1"/>
              </p:cNvPicPr>
              <p:nvPr/>
            </p:nvPicPr>
            <p:blipFill>
              <a:blip r:embed="rId3"/>
              <a:stretch>
                <a:fillRect/>
              </a:stretch>
            </p:blipFill>
            <p:spPr>
              <a:xfrm>
                <a:off x="6164868" y="1719077"/>
                <a:ext cx="1247292" cy="1247292"/>
              </a:xfrm>
              <a:prstGeom prst="rect">
                <a:avLst/>
              </a:prstGeom>
            </p:spPr>
          </p:pic>
          <p:pic>
            <p:nvPicPr>
              <p:cNvPr id="26" name="Picture 25" descr="Text, icon&#10;&#10;Description automatically generated">
                <a:extLst>
                  <a:ext uri="{FF2B5EF4-FFF2-40B4-BE49-F238E27FC236}">
                    <a16:creationId xmlns:a16="http://schemas.microsoft.com/office/drawing/2014/main" id="{354B7E3B-6068-DC06-4E0B-E3E0A688C7A6}"/>
                  </a:ext>
                </a:extLst>
              </p:cNvPr>
              <p:cNvPicPr>
                <a:picLocks noChangeAspect="1"/>
              </p:cNvPicPr>
              <p:nvPr/>
            </p:nvPicPr>
            <p:blipFill>
              <a:blip r:embed="rId3"/>
              <a:stretch>
                <a:fillRect/>
              </a:stretch>
            </p:blipFill>
            <p:spPr>
              <a:xfrm>
                <a:off x="6669217" y="1719077"/>
                <a:ext cx="1247292" cy="1247292"/>
              </a:xfrm>
              <a:prstGeom prst="rect">
                <a:avLst/>
              </a:prstGeom>
            </p:spPr>
          </p:pic>
        </p:grpSp>
        <p:grpSp>
          <p:nvGrpSpPr>
            <p:cNvPr id="27" name="Group 26">
              <a:extLst>
                <a:ext uri="{FF2B5EF4-FFF2-40B4-BE49-F238E27FC236}">
                  <a16:creationId xmlns:a16="http://schemas.microsoft.com/office/drawing/2014/main" id="{2EAD1EBD-A777-CEBF-7CDA-F65D9E8994CE}"/>
                </a:ext>
              </a:extLst>
            </p:cNvPr>
            <p:cNvGrpSpPr/>
            <p:nvPr/>
          </p:nvGrpSpPr>
          <p:grpSpPr>
            <a:xfrm>
              <a:off x="3172571" y="2375320"/>
              <a:ext cx="5586776" cy="1247292"/>
              <a:chOff x="2329733" y="1719077"/>
              <a:chExt cx="5586776" cy="1247292"/>
            </a:xfrm>
          </p:grpSpPr>
          <p:pic>
            <p:nvPicPr>
              <p:cNvPr id="28" name="Picture 27" descr="Text, icon&#10;&#10;Description automatically generated">
                <a:extLst>
                  <a:ext uri="{FF2B5EF4-FFF2-40B4-BE49-F238E27FC236}">
                    <a16:creationId xmlns:a16="http://schemas.microsoft.com/office/drawing/2014/main" id="{9C988446-BFD8-AD86-49EE-77A492A2DAFB}"/>
                  </a:ext>
                </a:extLst>
              </p:cNvPr>
              <p:cNvPicPr>
                <a:picLocks noChangeAspect="1"/>
              </p:cNvPicPr>
              <p:nvPr/>
            </p:nvPicPr>
            <p:blipFill>
              <a:blip r:embed="rId3"/>
              <a:stretch>
                <a:fillRect/>
              </a:stretch>
            </p:blipFill>
            <p:spPr>
              <a:xfrm>
                <a:off x="2329733" y="1719077"/>
                <a:ext cx="1247292" cy="1247292"/>
              </a:xfrm>
              <a:prstGeom prst="rect">
                <a:avLst/>
              </a:prstGeom>
            </p:spPr>
          </p:pic>
          <p:pic>
            <p:nvPicPr>
              <p:cNvPr id="29" name="Picture 28" descr="Text, icon&#10;&#10;Description automatically generated">
                <a:extLst>
                  <a:ext uri="{FF2B5EF4-FFF2-40B4-BE49-F238E27FC236}">
                    <a16:creationId xmlns:a16="http://schemas.microsoft.com/office/drawing/2014/main" id="{BB9138A5-B49B-2130-FF9B-A2E61F5A8B25}"/>
                  </a:ext>
                </a:extLst>
              </p:cNvPr>
              <p:cNvPicPr>
                <a:picLocks noChangeAspect="1"/>
              </p:cNvPicPr>
              <p:nvPr/>
            </p:nvPicPr>
            <p:blipFill>
              <a:blip r:embed="rId3"/>
              <a:stretch>
                <a:fillRect/>
              </a:stretch>
            </p:blipFill>
            <p:spPr>
              <a:xfrm>
                <a:off x="2834111" y="1719077"/>
                <a:ext cx="1247292" cy="1247292"/>
              </a:xfrm>
              <a:prstGeom prst="rect">
                <a:avLst/>
              </a:prstGeom>
            </p:spPr>
          </p:pic>
          <p:pic>
            <p:nvPicPr>
              <p:cNvPr id="30" name="Picture 29" descr="Text, icon&#10;&#10;Description automatically generated">
                <a:extLst>
                  <a:ext uri="{FF2B5EF4-FFF2-40B4-BE49-F238E27FC236}">
                    <a16:creationId xmlns:a16="http://schemas.microsoft.com/office/drawing/2014/main" id="{7817B024-A2B8-0705-A101-D69736AF6F5F}"/>
                  </a:ext>
                </a:extLst>
              </p:cNvPr>
              <p:cNvPicPr>
                <a:picLocks noChangeAspect="1"/>
              </p:cNvPicPr>
              <p:nvPr/>
            </p:nvPicPr>
            <p:blipFill>
              <a:blip r:embed="rId3"/>
              <a:stretch>
                <a:fillRect/>
              </a:stretch>
            </p:blipFill>
            <p:spPr>
              <a:xfrm>
                <a:off x="3282827" y="1719077"/>
                <a:ext cx="1247292" cy="1247292"/>
              </a:xfrm>
              <a:prstGeom prst="rect">
                <a:avLst/>
              </a:prstGeom>
            </p:spPr>
          </p:pic>
          <p:pic>
            <p:nvPicPr>
              <p:cNvPr id="31" name="Picture 30" descr="Text, icon&#10;&#10;Description automatically generated">
                <a:extLst>
                  <a:ext uri="{FF2B5EF4-FFF2-40B4-BE49-F238E27FC236}">
                    <a16:creationId xmlns:a16="http://schemas.microsoft.com/office/drawing/2014/main" id="{76F3A01C-6A69-3357-768B-6CC4C591B52E}"/>
                  </a:ext>
                </a:extLst>
              </p:cNvPr>
              <p:cNvPicPr>
                <a:picLocks noChangeAspect="1"/>
              </p:cNvPicPr>
              <p:nvPr/>
            </p:nvPicPr>
            <p:blipFill>
              <a:blip r:embed="rId3"/>
              <a:stretch>
                <a:fillRect/>
              </a:stretch>
            </p:blipFill>
            <p:spPr>
              <a:xfrm>
                <a:off x="3787205" y="1719077"/>
                <a:ext cx="1247292" cy="1247292"/>
              </a:xfrm>
              <a:prstGeom prst="rect">
                <a:avLst/>
              </a:prstGeom>
            </p:spPr>
          </p:pic>
          <p:pic>
            <p:nvPicPr>
              <p:cNvPr id="32" name="Picture 31" descr="Text, icon&#10;&#10;Description automatically generated">
                <a:extLst>
                  <a:ext uri="{FF2B5EF4-FFF2-40B4-BE49-F238E27FC236}">
                    <a16:creationId xmlns:a16="http://schemas.microsoft.com/office/drawing/2014/main" id="{35EEDE02-1118-28CF-A9E5-DC119E1560A0}"/>
                  </a:ext>
                </a:extLst>
              </p:cNvPr>
              <p:cNvPicPr>
                <a:picLocks noChangeAspect="1"/>
              </p:cNvPicPr>
              <p:nvPr/>
            </p:nvPicPr>
            <p:blipFill>
              <a:blip r:embed="rId3"/>
              <a:stretch>
                <a:fillRect/>
              </a:stretch>
            </p:blipFill>
            <p:spPr>
              <a:xfrm>
                <a:off x="4289460" y="1719077"/>
                <a:ext cx="1247292" cy="1247292"/>
              </a:xfrm>
              <a:prstGeom prst="rect">
                <a:avLst/>
              </a:prstGeom>
            </p:spPr>
          </p:pic>
          <p:pic>
            <p:nvPicPr>
              <p:cNvPr id="33" name="Picture 32" descr="Text, icon&#10;&#10;Description automatically generated">
                <a:extLst>
                  <a:ext uri="{FF2B5EF4-FFF2-40B4-BE49-F238E27FC236}">
                    <a16:creationId xmlns:a16="http://schemas.microsoft.com/office/drawing/2014/main" id="{3FE3E5D1-72E0-9C79-DF0D-82AEECBDBFD3}"/>
                  </a:ext>
                </a:extLst>
              </p:cNvPr>
              <p:cNvPicPr>
                <a:picLocks noChangeAspect="1"/>
              </p:cNvPicPr>
              <p:nvPr/>
            </p:nvPicPr>
            <p:blipFill>
              <a:blip r:embed="rId3"/>
              <a:stretch>
                <a:fillRect/>
              </a:stretch>
            </p:blipFill>
            <p:spPr>
              <a:xfrm>
                <a:off x="4743206" y="1719077"/>
                <a:ext cx="1247292" cy="1247292"/>
              </a:xfrm>
              <a:prstGeom prst="rect">
                <a:avLst/>
              </a:prstGeom>
            </p:spPr>
          </p:pic>
          <p:pic>
            <p:nvPicPr>
              <p:cNvPr id="34" name="Picture 33" descr="Text, icon&#10;&#10;Description automatically generated">
                <a:extLst>
                  <a:ext uri="{FF2B5EF4-FFF2-40B4-BE49-F238E27FC236}">
                    <a16:creationId xmlns:a16="http://schemas.microsoft.com/office/drawing/2014/main" id="{59D3D3AC-53EC-FCB5-9FEA-AF0C762C9E9A}"/>
                  </a:ext>
                </a:extLst>
              </p:cNvPr>
              <p:cNvPicPr>
                <a:picLocks noChangeAspect="1"/>
              </p:cNvPicPr>
              <p:nvPr/>
            </p:nvPicPr>
            <p:blipFill>
              <a:blip r:embed="rId3"/>
              <a:stretch>
                <a:fillRect/>
              </a:stretch>
            </p:blipFill>
            <p:spPr>
              <a:xfrm>
                <a:off x="5227164" y="1719077"/>
                <a:ext cx="1247292" cy="1247292"/>
              </a:xfrm>
              <a:prstGeom prst="rect">
                <a:avLst/>
              </a:prstGeom>
            </p:spPr>
          </p:pic>
          <p:pic>
            <p:nvPicPr>
              <p:cNvPr id="35" name="Picture 34" descr="Text, icon&#10;&#10;Description automatically generated">
                <a:extLst>
                  <a:ext uri="{FF2B5EF4-FFF2-40B4-BE49-F238E27FC236}">
                    <a16:creationId xmlns:a16="http://schemas.microsoft.com/office/drawing/2014/main" id="{8B194F9E-589D-D7D4-4A6D-342F8C124366}"/>
                  </a:ext>
                </a:extLst>
              </p:cNvPr>
              <p:cNvPicPr>
                <a:picLocks noChangeAspect="1"/>
              </p:cNvPicPr>
              <p:nvPr/>
            </p:nvPicPr>
            <p:blipFill>
              <a:blip r:embed="rId3"/>
              <a:stretch>
                <a:fillRect/>
              </a:stretch>
            </p:blipFill>
            <p:spPr>
              <a:xfrm>
                <a:off x="5719317" y="1719077"/>
                <a:ext cx="1247292" cy="1247292"/>
              </a:xfrm>
              <a:prstGeom prst="rect">
                <a:avLst/>
              </a:prstGeom>
            </p:spPr>
          </p:pic>
          <p:pic>
            <p:nvPicPr>
              <p:cNvPr id="36" name="Picture 35" descr="Text, icon&#10;&#10;Description automatically generated">
                <a:extLst>
                  <a:ext uri="{FF2B5EF4-FFF2-40B4-BE49-F238E27FC236}">
                    <a16:creationId xmlns:a16="http://schemas.microsoft.com/office/drawing/2014/main" id="{D6307F31-003E-B878-D138-17CE471AC26D}"/>
                  </a:ext>
                </a:extLst>
              </p:cNvPr>
              <p:cNvPicPr>
                <a:picLocks noChangeAspect="1"/>
              </p:cNvPicPr>
              <p:nvPr/>
            </p:nvPicPr>
            <p:blipFill>
              <a:blip r:embed="rId3"/>
              <a:stretch>
                <a:fillRect/>
              </a:stretch>
            </p:blipFill>
            <p:spPr>
              <a:xfrm>
                <a:off x="6164868" y="1719077"/>
                <a:ext cx="1247292" cy="1247292"/>
              </a:xfrm>
              <a:prstGeom prst="rect">
                <a:avLst/>
              </a:prstGeom>
            </p:spPr>
          </p:pic>
          <p:pic>
            <p:nvPicPr>
              <p:cNvPr id="37" name="Picture 36" descr="Text, icon&#10;&#10;Description automatically generated">
                <a:extLst>
                  <a:ext uri="{FF2B5EF4-FFF2-40B4-BE49-F238E27FC236}">
                    <a16:creationId xmlns:a16="http://schemas.microsoft.com/office/drawing/2014/main" id="{090493C9-F60B-D1C7-1113-5C8216957591}"/>
                  </a:ext>
                </a:extLst>
              </p:cNvPr>
              <p:cNvPicPr>
                <a:picLocks noChangeAspect="1"/>
              </p:cNvPicPr>
              <p:nvPr/>
            </p:nvPicPr>
            <p:blipFill>
              <a:blip r:embed="rId3"/>
              <a:stretch>
                <a:fillRect/>
              </a:stretch>
            </p:blipFill>
            <p:spPr>
              <a:xfrm>
                <a:off x="6669217" y="1719077"/>
                <a:ext cx="1247292" cy="1247292"/>
              </a:xfrm>
              <a:prstGeom prst="rect">
                <a:avLst/>
              </a:prstGeom>
            </p:spPr>
          </p:pic>
        </p:grpSp>
        <p:grpSp>
          <p:nvGrpSpPr>
            <p:cNvPr id="38" name="Group 37">
              <a:extLst>
                <a:ext uri="{FF2B5EF4-FFF2-40B4-BE49-F238E27FC236}">
                  <a16:creationId xmlns:a16="http://schemas.microsoft.com/office/drawing/2014/main" id="{E38991EC-3C84-9312-C0C6-5F658A56D2E6}"/>
                </a:ext>
              </a:extLst>
            </p:cNvPr>
            <p:cNvGrpSpPr/>
            <p:nvPr/>
          </p:nvGrpSpPr>
          <p:grpSpPr>
            <a:xfrm>
              <a:off x="3172571" y="3171776"/>
              <a:ext cx="5586776" cy="1247292"/>
              <a:chOff x="2329733" y="1719077"/>
              <a:chExt cx="5586776" cy="1247292"/>
            </a:xfrm>
          </p:grpSpPr>
          <p:pic>
            <p:nvPicPr>
              <p:cNvPr id="39" name="Picture 38" descr="Text, icon&#10;&#10;Description automatically generated">
                <a:extLst>
                  <a:ext uri="{FF2B5EF4-FFF2-40B4-BE49-F238E27FC236}">
                    <a16:creationId xmlns:a16="http://schemas.microsoft.com/office/drawing/2014/main" id="{58CBF93C-BF15-09C4-3B73-00B7619F3C87}"/>
                  </a:ext>
                </a:extLst>
              </p:cNvPr>
              <p:cNvPicPr>
                <a:picLocks noChangeAspect="1"/>
              </p:cNvPicPr>
              <p:nvPr/>
            </p:nvPicPr>
            <p:blipFill>
              <a:blip r:embed="rId3"/>
              <a:stretch>
                <a:fillRect/>
              </a:stretch>
            </p:blipFill>
            <p:spPr>
              <a:xfrm>
                <a:off x="2329733" y="1719077"/>
                <a:ext cx="1247292" cy="1247292"/>
              </a:xfrm>
              <a:prstGeom prst="rect">
                <a:avLst/>
              </a:prstGeom>
            </p:spPr>
          </p:pic>
          <p:pic>
            <p:nvPicPr>
              <p:cNvPr id="40" name="Picture 39" descr="Text, icon&#10;&#10;Description automatically generated">
                <a:extLst>
                  <a:ext uri="{FF2B5EF4-FFF2-40B4-BE49-F238E27FC236}">
                    <a16:creationId xmlns:a16="http://schemas.microsoft.com/office/drawing/2014/main" id="{75318992-6A25-6B69-660F-7AE7F79AFEFB}"/>
                  </a:ext>
                </a:extLst>
              </p:cNvPr>
              <p:cNvPicPr>
                <a:picLocks noChangeAspect="1"/>
              </p:cNvPicPr>
              <p:nvPr/>
            </p:nvPicPr>
            <p:blipFill>
              <a:blip r:embed="rId3"/>
              <a:stretch>
                <a:fillRect/>
              </a:stretch>
            </p:blipFill>
            <p:spPr>
              <a:xfrm>
                <a:off x="2834111" y="1719077"/>
                <a:ext cx="1247292" cy="1247292"/>
              </a:xfrm>
              <a:prstGeom prst="rect">
                <a:avLst/>
              </a:prstGeom>
            </p:spPr>
          </p:pic>
          <p:pic>
            <p:nvPicPr>
              <p:cNvPr id="41" name="Picture 40" descr="Text, icon&#10;&#10;Description automatically generated">
                <a:extLst>
                  <a:ext uri="{FF2B5EF4-FFF2-40B4-BE49-F238E27FC236}">
                    <a16:creationId xmlns:a16="http://schemas.microsoft.com/office/drawing/2014/main" id="{A02AC0B7-BBC0-54C4-C0C8-8CCE9F100B28}"/>
                  </a:ext>
                </a:extLst>
              </p:cNvPr>
              <p:cNvPicPr>
                <a:picLocks noChangeAspect="1"/>
              </p:cNvPicPr>
              <p:nvPr/>
            </p:nvPicPr>
            <p:blipFill>
              <a:blip r:embed="rId3"/>
              <a:stretch>
                <a:fillRect/>
              </a:stretch>
            </p:blipFill>
            <p:spPr>
              <a:xfrm>
                <a:off x="3282827" y="1719077"/>
                <a:ext cx="1247292" cy="1247292"/>
              </a:xfrm>
              <a:prstGeom prst="rect">
                <a:avLst/>
              </a:prstGeom>
            </p:spPr>
          </p:pic>
          <p:pic>
            <p:nvPicPr>
              <p:cNvPr id="42" name="Picture 41" descr="Text, icon&#10;&#10;Description automatically generated">
                <a:extLst>
                  <a:ext uri="{FF2B5EF4-FFF2-40B4-BE49-F238E27FC236}">
                    <a16:creationId xmlns:a16="http://schemas.microsoft.com/office/drawing/2014/main" id="{9351267B-4BDE-3A12-16F1-351D7A9C30EF}"/>
                  </a:ext>
                </a:extLst>
              </p:cNvPr>
              <p:cNvPicPr>
                <a:picLocks noChangeAspect="1"/>
              </p:cNvPicPr>
              <p:nvPr/>
            </p:nvPicPr>
            <p:blipFill>
              <a:blip r:embed="rId3"/>
              <a:stretch>
                <a:fillRect/>
              </a:stretch>
            </p:blipFill>
            <p:spPr>
              <a:xfrm>
                <a:off x="3787205" y="1719077"/>
                <a:ext cx="1247292" cy="1247292"/>
              </a:xfrm>
              <a:prstGeom prst="rect">
                <a:avLst/>
              </a:prstGeom>
            </p:spPr>
          </p:pic>
          <p:pic>
            <p:nvPicPr>
              <p:cNvPr id="43" name="Picture 42" descr="Text, icon&#10;&#10;Description automatically generated">
                <a:extLst>
                  <a:ext uri="{FF2B5EF4-FFF2-40B4-BE49-F238E27FC236}">
                    <a16:creationId xmlns:a16="http://schemas.microsoft.com/office/drawing/2014/main" id="{A9C9288F-E363-BF83-49A2-C4E447BB4386}"/>
                  </a:ext>
                </a:extLst>
              </p:cNvPr>
              <p:cNvPicPr>
                <a:picLocks noChangeAspect="1"/>
              </p:cNvPicPr>
              <p:nvPr/>
            </p:nvPicPr>
            <p:blipFill>
              <a:blip r:embed="rId3"/>
              <a:stretch>
                <a:fillRect/>
              </a:stretch>
            </p:blipFill>
            <p:spPr>
              <a:xfrm>
                <a:off x="4289460" y="1719077"/>
                <a:ext cx="1247292" cy="1247292"/>
              </a:xfrm>
              <a:prstGeom prst="rect">
                <a:avLst/>
              </a:prstGeom>
            </p:spPr>
          </p:pic>
          <p:pic>
            <p:nvPicPr>
              <p:cNvPr id="44" name="Picture 43" descr="Text, icon&#10;&#10;Description automatically generated">
                <a:extLst>
                  <a:ext uri="{FF2B5EF4-FFF2-40B4-BE49-F238E27FC236}">
                    <a16:creationId xmlns:a16="http://schemas.microsoft.com/office/drawing/2014/main" id="{6A8A76C9-BA0B-E856-E0A5-AF9A67801246}"/>
                  </a:ext>
                </a:extLst>
              </p:cNvPr>
              <p:cNvPicPr>
                <a:picLocks noChangeAspect="1"/>
              </p:cNvPicPr>
              <p:nvPr/>
            </p:nvPicPr>
            <p:blipFill>
              <a:blip r:embed="rId3"/>
              <a:stretch>
                <a:fillRect/>
              </a:stretch>
            </p:blipFill>
            <p:spPr>
              <a:xfrm>
                <a:off x="4743206" y="1719077"/>
                <a:ext cx="1247292" cy="1247292"/>
              </a:xfrm>
              <a:prstGeom prst="rect">
                <a:avLst/>
              </a:prstGeom>
            </p:spPr>
          </p:pic>
          <p:pic>
            <p:nvPicPr>
              <p:cNvPr id="45" name="Picture 44" descr="Text, icon&#10;&#10;Description automatically generated">
                <a:extLst>
                  <a:ext uri="{FF2B5EF4-FFF2-40B4-BE49-F238E27FC236}">
                    <a16:creationId xmlns:a16="http://schemas.microsoft.com/office/drawing/2014/main" id="{C1814723-5DE6-2AAE-9A0B-54D32FB83B83}"/>
                  </a:ext>
                </a:extLst>
              </p:cNvPr>
              <p:cNvPicPr>
                <a:picLocks noChangeAspect="1"/>
              </p:cNvPicPr>
              <p:nvPr/>
            </p:nvPicPr>
            <p:blipFill>
              <a:blip r:embed="rId3"/>
              <a:stretch>
                <a:fillRect/>
              </a:stretch>
            </p:blipFill>
            <p:spPr>
              <a:xfrm>
                <a:off x="5227164" y="1719077"/>
                <a:ext cx="1247292" cy="1247292"/>
              </a:xfrm>
              <a:prstGeom prst="rect">
                <a:avLst/>
              </a:prstGeom>
            </p:spPr>
          </p:pic>
          <p:pic>
            <p:nvPicPr>
              <p:cNvPr id="46" name="Picture 45" descr="Text, icon&#10;&#10;Description automatically generated">
                <a:extLst>
                  <a:ext uri="{FF2B5EF4-FFF2-40B4-BE49-F238E27FC236}">
                    <a16:creationId xmlns:a16="http://schemas.microsoft.com/office/drawing/2014/main" id="{EB556E83-F76F-8437-4689-04FDB7E3B113}"/>
                  </a:ext>
                </a:extLst>
              </p:cNvPr>
              <p:cNvPicPr>
                <a:picLocks noChangeAspect="1"/>
              </p:cNvPicPr>
              <p:nvPr/>
            </p:nvPicPr>
            <p:blipFill>
              <a:blip r:embed="rId3"/>
              <a:stretch>
                <a:fillRect/>
              </a:stretch>
            </p:blipFill>
            <p:spPr>
              <a:xfrm>
                <a:off x="5719317" y="1719077"/>
                <a:ext cx="1247292" cy="1247292"/>
              </a:xfrm>
              <a:prstGeom prst="rect">
                <a:avLst/>
              </a:prstGeom>
            </p:spPr>
          </p:pic>
          <p:pic>
            <p:nvPicPr>
              <p:cNvPr id="47" name="Picture 46" descr="Text, icon&#10;&#10;Description automatically generated">
                <a:extLst>
                  <a:ext uri="{FF2B5EF4-FFF2-40B4-BE49-F238E27FC236}">
                    <a16:creationId xmlns:a16="http://schemas.microsoft.com/office/drawing/2014/main" id="{98105E27-4562-6C28-DD8A-FD62B72ACD90}"/>
                  </a:ext>
                </a:extLst>
              </p:cNvPr>
              <p:cNvPicPr>
                <a:picLocks noChangeAspect="1"/>
              </p:cNvPicPr>
              <p:nvPr/>
            </p:nvPicPr>
            <p:blipFill>
              <a:blip r:embed="rId3"/>
              <a:stretch>
                <a:fillRect/>
              </a:stretch>
            </p:blipFill>
            <p:spPr>
              <a:xfrm>
                <a:off x="6164868" y="1719077"/>
                <a:ext cx="1247292" cy="1247292"/>
              </a:xfrm>
              <a:prstGeom prst="rect">
                <a:avLst/>
              </a:prstGeom>
            </p:spPr>
          </p:pic>
          <p:pic>
            <p:nvPicPr>
              <p:cNvPr id="48" name="Picture 47" descr="Text, icon&#10;&#10;Description automatically generated">
                <a:extLst>
                  <a:ext uri="{FF2B5EF4-FFF2-40B4-BE49-F238E27FC236}">
                    <a16:creationId xmlns:a16="http://schemas.microsoft.com/office/drawing/2014/main" id="{79AEF064-844E-7425-BC63-0C0464FCA9B2}"/>
                  </a:ext>
                </a:extLst>
              </p:cNvPr>
              <p:cNvPicPr>
                <a:picLocks noChangeAspect="1"/>
              </p:cNvPicPr>
              <p:nvPr/>
            </p:nvPicPr>
            <p:blipFill>
              <a:blip r:embed="rId3"/>
              <a:stretch>
                <a:fillRect/>
              </a:stretch>
            </p:blipFill>
            <p:spPr>
              <a:xfrm>
                <a:off x="6669217" y="1719077"/>
                <a:ext cx="1247292" cy="1247292"/>
              </a:xfrm>
              <a:prstGeom prst="rect">
                <a:avLst/>
              </a:prstGeom>
            </p:spPr>
          </p:pic>
        </p:grpSp>
        <p:grpSp>
          <p:nvGrpSpPr>
            <p:cNvPr id="49" name="Group 48">
              <a:extLst>
                <a:ext uri="{FF2B5EF4-FFF2-40B4-BE49-F238E27FC236}">
                  <a16:creationId xmlns:a16="http://schemas.microsoft.com/office/drawing/2014/main" id="{941BC7F7-0BCC-FDBA-50E9-5E8C21EF6B9C}"/>
                </a:ext>
              </a:extLst>
            </p:cNvPr>
            <p:cNvGrpSpPr/>
            <p:nvPr/>
          </p:nvGrpSpPr>
          <p:grpSpPr>
            <a:xfrm>
              <a:off x="3172571" y="3985720"/>
              <a:ext cx="5586776" cy="1247292"/>
              <a:chOff x="2329733" y="1719077"/>
              <a:chExt cx="5586776" cy="1247292"/>
            </a:xfrm>
          </p:grpSpPr>
          <p:pic>
            <p:nvPicPr>
              <p:cNvPr id="50" name="Picture 49" descr="Text, icon&#10;&#10;Description automatically generated">
                <a:extLst>
                  <a:ext uri="{FF2B5EF4-FFF2-40B4-BE49-F238E27FC236}">
                    <a16:creationId xmlns:a16="http://schemas.microsoft.com/office/drawing/2014/main" id="{ADD31962-40A9-431B-317D-4A3A5345E0F4}"/>
                  </a:ext>
                </a:extLst>
              </p:cNvPr>
              <p:cNvPicPr>
                <a:picLocks noChangeAspect="1"/>
              </p:cNvPicPr>
              <p:nvPr/>
            </p:nvPicPr>
            <p:blipFill>
              <a:blip r:embed="rId3"/>
              <a:stretch>
                <a:fillRect/>
              </a:stretch>
            </p:blipFill>
            <p:spPr>
              <a:xfrm>
                <a:off x="2329733" y="1719077"/>
                <a:ext cx="1247292" cy="1247292"/>
              </a:xfrm>
              <a:prstGeom prst="rect">
                <a:avLst/>
              </a:prstGeom>
            </p:spPr>
          </p:pic>
          <p:pic>
            <p:nvPicPr>
              <p:cNvPr id="51" name="Picture 50" descr="Text, icon&#10;&#10;Description automatically generated">
                <a:extLst>
                  <a:ext uri="{FF2B5EF4-FFF2-40B4-BE49-F238E27FC236}">
                    <a16:creationId xmlns:a16="http://schemas.microsoft.com/office/drawing/2014/main" id="{73B4F7A9-9DF4-965B-63D0-4A38C47283EF}"/>
                  </a:ext>
                </a:extLst>
              </p:cNvPr>
              <p:cNvPicPr>
                <a:picLocks noChangeAspect="1"/>
              </p:cNvPicPr>
              <p:nvPr/>
            </p:nvPicPr>
            <p:blipFill>
              <a:blip r:embed="rId3"/>
              <a:stretch>
                <a:fillRect/>
              </a:stretch>
            </p:blipFill>
            <p:spPr>
              <a:xfrm>
                <a:off x="2834111" y="1719077"/>
                <a:ext cx="1247292" cy="1247292"/>
              </a:xfrm>
              <a:prstGeom prst="rect">
                <a:avLst/>
              </a:prstGeom>
            </p:spPr>
          </p:pic>
          <p:pic>
            <p:nvPicPr>
              <p:cNvPr id="52" name="Picture 51" descr="Text, icon&#10;&#10;Description automatically generated">
                <a:extLst>
                  <a:ext uri="{FF2B5EF4-FFF2-40B4-BE49-F238E27FC236}">
                    <a16:creationId xmlns:a16="http://schemas.microsoft.com/office/drawing/2014/main" id="{7842E35D-E4C8-20A5-95C9-BE77FC6EFC9E}"/>
                  </a:ext>
                </a:extLst>
              </p:cNvPr>
              <p:cNvPicPr>
                <a:picLocks noChangeAspect="1"/>
              </p:cNvPicPr>
              <p:nvPr/>
            </p:nvPicPr>
            <p:blipFill>
              <a:blip r:embed="rId3"/>
              <a:stretch>
                <a:fillRect/>
              </a:stretch>
            </p:blipFill>
            <p:spPr>
              <a:xfrm>
                <a:off x="3282827" y="1719077"/>
                <a:ext cx="1247292" cy="1247292"/>
              </a:xfrm>
              <a:prstGeom prst="rect">
                <a:avLst/>
              </a:prstGeom>
            </p:spPr>
          </p:pic>
          <p:pic>
            <p:nvPicPr>
              <p:cNvPr id="53" name="Picture 52" descr="Text, icon&#10;&#10;Description automatically generated">
                <a:extLst>
                  <a:ext uri="{FF2B5EF4-FFF2-40B4-BE49-F238E27FC236}">
                    <a16:creationId xmlns:a16="http://schemas.microsoft.com/office/drawing/2014/main" id="{B3F58742-201F-9E22-B0D8-29AF9E56988D}"/>
                  </a:ext>
                </a:extLst>
              </p:cNvPr>
              <p:cNvPicPr>
                <a:picLocks noChangeAspect="1"/>
              </p:cNvPicPr>
              <p:nvPr/>
            </p:nvPicPr>
            <p:blipFill>
              <a:blip r:embed="rId3"/>
              <a:stretch>
                <a:fillRect/>
              </a:stretch>
            </p:blipFill>
            <p:spPr>
              <a:xfrm>
                <a:off x="3787205" y="1719077"/>
                <a:ext cx="1247292" cy="1247292"/>
              </a:xfrm>
              <a:prstGeom prst="rect">
                <a:avLst/>
              </a:prstGeom>
            </p:spPr>
          </p:pic>
          <p:pic>
            <p:nvPicPr>
              <p:cNvPr id="54" name="Picture 53" descr="Text, icon&#10;&#10;Description automatically generated">
                <a:extLst>
                  <a:ext uri="{FF2B5EF4-FFF2-40B4-BE49-F238E27FC236}">
                    <a16:creationId xmlns:a16="http://schemas.microsoft.com/office/drawing/2014/main" id="{BCC3170D-EF8D-C935-3045-EE9979F480BF}"/>
                  </a:ext>
                </a:extLst>
              </p:cNvPr>
              <p:cNvPicPr>
                <a:picLocks noChangeAspect="1"/>
              </p:cNvPicPr>
              <p:nvPr/>
            </p:nvPicPr>
            <p:blipFill>
              <a:blip r:embed="rId3"/>
              <a:stretch>
                <a:fillRect/>
              </a:stretch>
            </p:blipFill>
            <p:spPr>
              <a:xfrm>
                <a:off x="4289460" y="1719077"/>
                <a:ext cx="1247292" cy="1247292"/>
              </a:xfrm>
              <a:prstGeom prst="rect">
                <a:avLst/>
              </a:prstGeom>
            </p:spPr>
          </p:pic>
          <p:pic>
            <p:nvPicPr>
              <p:cNvPr id="55" name="Picture 54" descr="Text, icon&#10;&#10;Description automatically generated">
                <a:extLst>
                  <a:ext uri="{FF2B5EF4-FFF2-40B4-BE49-F238E27FC236}">
                    <a16:creationId xmlns:a16="http://schemas.microsoft.com/office/drawing/2014/main" id="{4FC797A8-1C43-5857-B1A2-4963D9041114}"/>
                  </a:ext>
                </a:extLst>
              </p:cNvPr>
              <p:cNvPicPr>
                <a:picLocks noChangeAspect="1"/>
              </p:cNvPicPr>
              <p:nvPr/>
            </p:nvPicPr>
            <p:blipFill>
              <a:blip r:embed="rId3"/>
              <a:stretch>
                <a:fillRect/>
              </a:stretch>
            </p:blipFill>
            <p:spPr>
              <a:xfrm>
                <a:off x="4743206" y="1719077"/>
                <a:ext cx="1247292" cy="1247292"/>
              </a:xfrm>
              <a:prstGeom prst="rect">
                <a:avLst/>
              </a:prstGeom>
            </p:spPr>
          </p:pic>
          <p:pic>
            <p:nvPicPr>
              <p:cNvPr id="56" name="Picture 55" descr="Text, icon&#10;&#10;Description automatically generated">
                <a:extLst>
                  <a:ext uri="{FF2B5EF4-FFF2-40B4-BE49-F238E27FC236}">
                    <a16:creationId xmlns:a16="http://schemas.microsoft.com/office/drawing/2014/main" id="{4407821A-E581-9B78-A156-501393EA33DE}"/>
                  </a:ext>
                </a:extLst>
              </p:cNvPr>
              <p:cNvPicPr>
                <a:picLocks noChangeAspect="1"/>
              </p:cNvPicPr>
              <p:nvPr/>
            </p:nvPicPr>
            <p:blipFill>
              <a:blip r:embed="rId3"/>
              <a:stretch>
                <a:fillRect/>
              </a:stretch>
            </p:blipFill>
            <p:spPr>
              <a:xfrm>
                <a:off x="5227164" y="1719077"/>
                <a:ext cx="1247292" cy="1247292"/>
              </a:xfrm>
              <a:prstGeom prst="rect">
                <a:avLst/>
              </a:prstGeom>
            </p:spPr>
          </p:pic>
          <p:pic>
            <p:nvPicPr>
              <p:cNvPr id="57" name="Picture 56" descr="Text, icon&#10;&#10;Description automatically generated">
                <a:extLst>
                  <a:ext uri="{FF2B5EF4-FFF2-40B4-BE49-F238E27FC236}">
                    <a16:creationId xmlns:a16="http://schemas.microsoft.com/office/drawing/2014/main" id="{0B309844-C2FA-4592-A183-F7C60D154855}"/>
                  </a:ext>
                </a:extLst>
              </p:cNvPr>
              <p:cNvPicPr>
                <a:picLocks noChangeAspect="1"/>
              </p:cNvPicPr>
              <p:nvPr/>
            </p:nvPicPr>
            <p:blipFill>
              <a:blip r:embed="rId3"/>
              <a:stretch>
                <a:fillRect/>
              </a:stretch>
            </p:blipFill>
            <p:spPr>
              <a:xfrm>
                <a:off x="5719317" y="1719077"/>
                <a:ext cx="1247292" cy="1247292"/>
              </a:xfrm>
              <a:prstGeom prst="rect">
                <a:avLst/>
              </a:prstGeom>
            </p:spPr>
          </p:pic>
          <p:pic>
            <p:nvPicPr>
              <p:cNvPr id="58" name="Picture 57" descr="Text, icon&#10;&#10;Description automatically generated">
                <a:extLst>
                  <a:ext uri="{FF2B5EF4-FFF2-40B4-BE49-F238E27FC236}">
                    <a16:creationId xmlns:a16="http://schemas.microsoft.com/office/drawing/2014/main" id="{03669B9B-F388-DB8C-7300-7E364BC36ADF}"/>
                  </a:ext>
                </a:extLst>
              </p:cNvPr>
              <p:cNvPicPr>
                <a:picLocks noChangeAspect="1"/>
              </p:cNvPicPr>
              <p:nvPr/>
            </p:nvPicPr>
            <p:blipFill>
              <a:blip r:embed="rId3"/>
              <a:stretch>
                <a:fillRect/>
              </a:stretch>
            </p:blipFill>
            <p:spPr>
              <a:xfrm>
                <a:off x="6164868" y="1719077"/>
                <a:ext cx="1247292" cy="1247292"/>
              </a:xfrm>
              <a:prstGeom prst="rect">
                <a:avLst/>
              </a:prstGeom>
            </p:spPr>
          </p:pic>
          <p:pic>
            <p:nvPicPr>
              <p:cNvPr id="59" name="Picture 58" descr="Text, icon&#10;&#10;Description automatically generated">
                <a:extLst>
                  <a:ext uri="{FF2B5EF4-FFF2-40B4-BE49-F238E27FC236}">
                    <a16:creationId xmlns:a16="http://schemas.microsoft.com/office/drawing/2014/main" id="{D91D217C-08B9-314C-13F9-132940C088C5}"/>
                  </a:ext>
                </a:extLst>
              </p:cNvPr>
              <p:cNvPicPr>
                <a:picLocks noChangeAspect="1"/>
              </p:cNvPicPr>
              <p:nvPr/>
            </p:nvPicPr>
            <p:blipFill>
              <a:blip r:embed="rId3"/>
              <a:stretch>
                <a:fillRect/>
              </a:stretch>
            </p:blipFill>
            <p:spPr>
              <a:xfrm>
                <a:off x="6669217" y="1719077"/>
                <a:ext cx="1247292" cy="1247292"/>
              </a:xfrm>
              <a:prstGeom prst="rect">
                <a:avLst/>
              </a:prstGeom>
            </p:spPr>
          </p:pic>
        </p:grpSp>
      </p:grpSp>
      <p:sp>
        <p:nvSpPr>
          <p:cNvPr id="61" name="Oval 60">
            <a:extLst>
              <a:ext uri="{FF2B5EF4-FFF2-40B4-BE49-F238E27FC236}">
                <a16:creationId xmlns:a16="http://schemas.microsoft.com/office/drawing/2014/main" id="{F638EB24-1A31-461E-7AF6-2D87395DC375}"/>
              </a:ext>
            </a:extLst>
          </p:cNvPr>
          <p:cNvSpPr/>
          <p:nvPr/>
        </p:nvSpPr>
        <p:spPr>
          <a:xfrm>
            <a:off x="1010087" y="678523"/>
            <a:ext cx="3660608" cy="17763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Proxima Nova" panose="020B0604020202020204" charset="0"/>
              </a:rPr>
              <a:t>Global Term:</a:t>
            </a:r>
            <a:br>
              <a:rPr lang="en-US" sz="2500" dirty="0">
                <a:latin typeface="Proxima Nova" panose="020B0604020202020204" charset="0"/>
              </a:rPr>
            </a:br>
            <a:r>
              <a:rPr lang="en-US" sz="2500" dirty="0">
                <a:latin typeface="Proxima Nova" panose="020B0604020202020204" charset="0"/>
              </a:rPr>
              <a:t>“</a:t>
            </a:r>
            <a:r>
              <a:rPr lang="en-US" sz="2500" dirty="0" err="1">
                <a:latin typeface="Proxima Nova" panose="020B0604020202020204" charset="0"/>
              </a:rPr>
              <a:t>Licences</a:t>
            </a:r>
            <a:r>
              <a:rPr lang="en-US" sz="2500" dirty="0">
                <a:latin typeface="Proxima Nova" panose="020B0604020202020204" charset="0"/>
              </a:rPr>
              <a:t>”</a:t>
            </a:r>
          </a:p>
        </p:txBody>
      </p:sp>
      <p:sp>
        <p:nvSpPr>
          <p:cNvPr id="62" name="Oval 61">
            <a:extLst>
              <a:ext uri="{FF2B5EF4-FFF2-40B4-BE49-F238E27FC236}">
                <a16:creationId xmlns:a16="http://schemas.microsoft.com/office/drawing/2014/main" id="{6839B731-123B-1A5D-EDF9-03724C71AEC6}"/>
              </a:ext>
            </a:extLst>
          </p:cNvPr>
          <p:cNvSpPr/>
          <p:nvPr/>
        </p:nvSpPr>
        <p:spPr>
          <a:xfrm>
            <a:off x="1010086" y="2723368"/>
            <a:ext cx="3660608" cy="20855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Proxima Nova" panose="020B0604020202020204" charset="0"/>
              </a:rPr>
              <a:t>EU Context: </a:t>
            </a:r>
          </a:p>
          <a:p>
            <a:pPr algn="ctr"/>
            <a:r>
              <a:rPr lang="en-US" sz="2500" dirty="0">
                <a:latin typeface="Proxima Nova" panose="020B0604020202020204" charset="0"/>
              </a:rPr>
              <a:t>“</a:t>
            </a:r>
            <a:r>
              <a:rPr lang="en-US" sz="2500" dirty="0" err="1">
                <a:latin typeface="Proxima Nova" panose="020B0604020202020204" charset="0"/>
              </a:rPr>
              <a:t>Licence</a:t>
            </a:r>
            <a:r>
              <a:rPr lang="en-US" sz="2500" dirty="0">
                <a:latin typeface="Proxima Nova" panose="020B0604020202020204" charset="0"/>
              </a:rPr>
              <a:t>” adds responsibility</a:t>
            </a:r>
          </a:p>
        </p:txBody>
      </p:sp>
      <p:sp>
        <p:nvSpPr>
          <p:cNvPr id="63" name="Oval 62">
            <a:extLst>
              <a:ext uri="{FF2B5EF4-FFF2-40B4-BE49-F238E27FC236}">
                <a16:creationId xmlns:a16="http://schemas.microsoft.com/office/drawing/2014/main" id="{9D53BC4B-B33F-FA08-CE2B-FF6FD8C9A1F2}"/>
              </a:ext>
            </a:extLst>
          </p:cNvPr>
          <p:cNvSpPr/>
          <p:nvPr/>
        </p:nvSpPr>
        <p:spPr>
          <a:xfrm>
            <a:off x="875390" y="5077405"/>
            <a:ext cx="3795304" cy="1631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Proxima Nova" panose="020B0604020202020204" charset="0"/>
              </a:rPr>
              <a:t>Solution:</a:t>
            </a:r>
          </a:p>
          <a:p>
            <a:pPr algn="ctr"/>
            <a:r>
              <a:rPr lang="en-US" sz="2500" dirty="0">
                <a:latin typeface="Proxima Nova" panose="020B0604020202020204" charset="0"/>
              </a:rPr>
              <a:t>Change to “Access Grants”</a:t>
            </a:r>
          </a:p>
        </p:txBody>
      </p:sp>
      <p:pic>
        <p:nvPicPr>
          <p:cNvPr id="64" name="Picture 63" descr="Icon&#10;&#10;Description automatically generated">
            <a:extLst>
              <a:ext uri="{FF2B5EF4-FFF2-40B4-BE49-F238E27FC236}">
                <a16:creationId xmlns:a16="http://schemas.microsoft.com/office/drawing/2014/main" id="{6F9433E8-6BFB-0D3F-D69B-C29B4E686111}"/>
              </a:ext>
            </a:extLst>
          </p:cNvPr>
          <p:cNvPicPr>
            <a:picLocks noChangeAspect="1"/>
          </p:cNvPicPr>
          <p:nvPr/>
        </p:nvPicPr>
        <p:blipFill>
          <a:blip r:embed="rId4"/>
          <a:stretch>
            <a:fillRect/>
          </a:stretch>
        </p:blipFill>
        <p:spPr>
          <a:xfrm>
            <a:off x="5521692" y="140042"/>
            <a:ext cx="5514207" cy="5514207"/>
          </a:xfrm>
          <a:prstGeom prst="rect">
            <a:avLst/>
          </a:prstGeom>
        </p:spPr>
      </p:pic>
    </p:spTree>
    <p:extLst>
      <p:ext uri="{BB962C8B-B14F-4D97-AF65-F5344CB8AC3E}">
        <p14:creationId xmlns:p14="http://schemas.microsoft.com/office/powerpoint/2010/main" val="289281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4956ECED-5215-6230-5A67-46A54136B86D}"/>
              </a:ext>
            </a:extLst>
          </p:cNvPr>
          <p:cNvPicPr>
            <a:picLocks noChangeAspect="1"/>
          </p:cNvPicPr>
          <p:nvPr/>
        </p:nvPicPr>
        <p:blipFill>
          <a:blip r:embed="rId3"/>
          <a:stretch>
            <a:fillRect/>
          </a:stretch>
        </p:blipFill>
        <p:spPr>
          <a:xfrm>
            <a:off x="616743" y="451774"/>
            <a:ext cx="4000958" cy="4000958"/>
          </a:xfrm>
          <a:prstGeom prst="rect">
            <a:avLst/>
          </a:prstGeom>
        </p:spPr>
      </p:pic>
      <p:sp>
        <p:nvSpPr>
          <p:cNvPr id="6" name="TextBox 5">
            <a:extLst>
              <a:ext uri="{FF2B5EF4-FFF2-40B4-BE49-F238E27FC236}">
                <a16:creationId xmlns:a16="http://schemas.microsoft.com/office/drawing/2014/main" id="{5002BA92-4FDA-7FD3-34CF-4B1DCDC1B45D}"/>
              </a:ext>
            </a:extLst>
          </p:cNvPr>
          <p:cNvSpPr txBox="1"/>
          <p:nvPr/>
        </p:nvSpPr>
        <p:spPr>
          <a:xfrm>
            <a:off x="1000790" y="4538910"/>
            <a:ext cx="3015049" cy="1323439"/>
          </a:xfrm>
          <a:prstGeom prst="rect">
            <a:avLst/>
          </a:prstGeom>
          <a:noFill/>
        </p:spPr>
        <p:txBody>
          <a:bodyPr wrap="square" rtlCol="0">
            <a:spAutoFit/>
          </a:bodyPr>
          <a:lstStyle/>
          <a:p>
            <a:pPr algn="ctr"/>
            <a:r>
              <a:rPr lang="en-US" sz="4000" dirty="0">
                <a:latin typeface="Proxima Nova" panose="020B0604020202020204" charset="0"/>
              </a:rPr>
              <a:t>Exposure’s Known Risk</a:t>
            </a:r>
          </a:p>
        </p:txBody>
      </p:sp>
      <p:grpSp>
        <p:nvGrpSpPr>
          <p:cNvPr id="11" name="Group 10">
            <a:extLst>
              <a:ext uri="{FF2B5EF4-FFF2-40B4-BE49-F238E27FC236}">
                <a16:creationId xmlns:a16="http://schemas.microsoft.com/office/drawing/2014/main" id="{C94CEE9B-16D0-0E55-9197-EF1794135AA4}"/>
              </a:ext>
            </a:extLst>
          </p:cNvPr>
          <p:cNvGrpSpPr/>
          <p:nvPr/>
        </p:nvGrpSpPr>
        <p:grpSpPr>
          <a:xfrm>
            <a:off x="4375246" y="0"/>
            <a:ext cx="5490839" cy="5862348"/>
            <a:chOff x="4375246" y="0"/>
            <a:chExt cx="5490839" cy="5862348"/>
          </a:xfrm>
        </p:grpSpPr>
        <p:pic>
          <p:nvPicPr>
            <p:cNvPr id="5" name="Picture 4" descr="Icon&#10;&#10;Description automatically generated">
              <a:extLst>
                <a:ext uri="{FF2B5EF4-FFF2-40B4-BE49-F238E27FC236}">
                  <a16:creationId xmlns:a16="http://schemas.microsoft.com/office/drawing/2014/main" id="{F18BB7E2-2F10-FCCD-33E5-5E3FDB4B3B56}"/>
                </a:ext>
              </a:extLst>
            </p:cNvPr>
            <p:cNvPicPr>
              <a:picLocks noChangeAspect="1"/>
            </p:cNvPicPr>
            <p:nvPr/>
          </p:nvPicPr>
          <p:blipFill>
            <a:blip r:embed="rId4"/>
            <a:stretch>
              <a:fillRect/>
            </a:stretch>
          </p:blipFill>
          <p:spPr>
            <a:xfrm>
              <a:off x="4375246" y="0"/>
              <a:ext cx="5490839" cy="5490839"/>
            </a:xfrm>
            <a:prstGeom prst="rect">
              <a:avLst/>
            </a:prstGeom>
          </p:spPr>
        </p:pic>
        <p:sp>
          <p:nvSpPr>
            <p:cNvPr id="7" name="TextBox 6">
              <a:extLst>
                <a:ext uri="{FF2B5EF4-FFF2-40B4-BE49-F238E27FC236}">
                  <a16:creationId xmlns:a16="http://schemas.microsoft.com/office/drawing/2014/main" id="{697A7E89-2BDA-3D07-A911-B69587995522}"/>
                </a:ext>
              </a:extLst>
            </p:cNvPr>
            <p:cNvSpPr txBox="1"/>
            <p:nvPr/>
          </p:nvSpPr>
          <p:spPr>
            <a:xfrm>
              <a:off x="5613140" y="4538909"/>
              <a:ext cx="3015049" cy="1323439"/>
            </a:xfrm>
            <a:prstGeom prst="rect">
              <a:avLst/>
            </a:prstGeom>
            <a:noFill/>
          </p:spPr>
          <p:txBody>
            <a:bodyPr wrap="square" rtlCol="0">
              <a:spAutoFit/>
            </a:bodyPr>
            <a:lstStyle/>
            <a:p>
              <a:pPr algn="ctr"/>
              <a:r>
                <a:rPr lang="en-US" sz="4000" dirty="0">
                  <a:latin typeface="Proxima Nova" panose="020B0604020202020204" charset="0"/>
                </a:rPr>
                <a:t>The Fix!</a:t>
              </a:r>
            </a:p>
            <a:p>
              <a:pPr algn="ctr"/>
              <a:r>
                <a:rPr lang="en-US" sz="4000" dirty="0">
                  <a:latin typeface="Proxima Nova" panose="020B0604020202020204" charset="0"/>
                </a:rPr>
                <a:t>Maybe….</a:t>
              </a:r>
            </a:p>
          </p:txBody>
        </p:sp>
      </p:grpSp>
      <p:grpSp>
        <p:nvGrpSpPr>
          <p:cNvPr id="12" name="Group 11">
            <a:extLst>
              <a:ext uri="{FF2B5EF4-FFF2-40B4-BE49-F238E27FC236}">
                <a16:creationId xmlns:a16="http://schemas.microsoft.com/office/drawing/2014/main" id="{58125D38-1388-9793-6A01-57D9351D8773}"/>
              </a:ext>
            </a:extLst>
          </p:cNvPr>
          <p:cNvGrpSpPr/>
          <p:nvPr/>
        </p:nvGrpSpPr>
        <p:grpSpPr>
          <a:xfrm>
            <a:off x="7816755" y="-86178"/>
            <a:ext cx="4538910" cy="5953417"/>
            <a:chOff x="7816755" y="-86178"/>
            <a:chExt cx="4538910" cy="5953417"/>
          </a:xfrm>
        </p:grpSpPr>
        <p:pic>
          <p:nvPicPr>
            <p:cNvPr id="8" name="Picture 7" descr="Icon&#10;&#10;Description automatically generated">
              <a:extLst>
                <a:ext uri="{FF2B5EF4-FFF2-40B4-BE49-F238E27FC236}">
                  <a16:creationId xmlns:a16="http://schemas.microsoft.com/office/drawing/2014/main" id="{87FD3F78-9F35-2876-B085-C1DB0B5B0A4D}"/>
                </a:ext>
              </a:extLst>
            </p:cNvPr>
            <p:cNvPicPr>
              <a:picLocks noChangeAspect="1"/>
            </p:cNvPicPr>
            <p:nvPr/>
          </p:nvPicPr>
          <p:blipFill>
            <a:blip r:embed="rId5"/>
            <a:stretch>
              <a:fillRect/>
            </a:stretch>
          </p:blipFill>
          <p:spPr>
            <a:xfrm>
              <a:off x="7816755" y="-86178"/>
              <a:ext cx="4538910" cy="4538910"/>
            </a:xfrm>
            <a:prstGeom prst="rect">
              <a:avLst/>
            </a:prstGeom>
          </p:spPr>
        </p:pic>
        <p:sp>
          <p:nvSpPr>
            <p:cNvPr id="10" name="TextBox 9">
              <a:extLst>
                <a:ext uri="{FF2B5EF4-FFF2-40B4-BE49-F238E27FC236}">
                  <a16:creationId xmlns:a16="http://schemas.microsoft.com/office/drawing/2014/main" id="{81862DAA-787F-2DAB-A2DA-DAE9C2B7EE07}"/>
                </a:ext>
              </a:extLst>
            </p:cNvPr>
            <p:cNvSpPr txBox="1"/>
            <p:nvPr/>
          </p:nvSpPr>
          <p:spPr>
            <a:xfrm>
              <a:off x="8480958" y="4543800"/>
              <a:ext cx="3015049" cy="1323439"/>
            </a:xfrm>
            <a:prstGeom prst="rect">
              <a:avLst/>
            </a:prstGeom>
            <a:noFill/>
          </p:spPr>
          <p:txBody>
            <a:bodyPr wrap="square" rtlCol="0">
              <a:spAutoFit/>
            </a:bodyPr>
            <a:lstStyle/>
            <a:p>
              <a:pPr algn="ctr"/>
              <a:r>
                <a:rPr lang="en-US" sz="4000" dirty="0">
                  <a:latin typeface="Proxima Nova" panose="020B0604020202020204" charset="0"/>
                </a:rPr>
                <a:t>Unknown Risk</a:t>
              </a:r>
            </a:p>
          </p:txBody>
        </p:sp>
      </p:grpSp>
      <p:grpSp>
        <p:nvGrpSpPr>
          <p:cNvPr id="18" name="Group 17">
            <a:extLst>
              <a:ext uri="{FF2B5EF4-FFF2-40B4-BE49-F238E27FC236}">
                <a16:creationId xmlns:a16="http://schemas.microsoft.com/office/drawing/2014/main" id="{FF671098-ABEA-4139-FA2B-4CD5010AE9B0}"/>
              </a:ext>
            </a:extLst>
          </p:cNvPr>
          <p:cNvGrpSpPr/>
          <p:nvPr/>
        </p:nvGrpSpPr>
        <p:grpSpPr>
          <a:xfrm>
            <a:off x="0" y="99577"/>
            <a:ext cx="5985853" cy="6684686"/>
            <a:chOff x="0" y="99577"/>
            <a:chExt cx="5985853" cy="6684686"/>
          </a:xfrm>
        </p:grpSpPr>
        <p:sp>
          <p:nvSpPr>
            <p:cNvPr id="13" name="Oval 12">
              <a:extLst>
                <a:ext uri="{FF2B5EF4-FFF2-40B4-BE49-F238E27FC236}">
                  <a16:creationId xmlns:a16="http://schemas.microsoft.com/office/drawing/2014/main" id="{17B13FE7-2CE5-21C3-8944-4BEDF34A88FB}"/>
                </a:ext>
              </a:extLst>
            </p:cNvPr>
            <p:cNvSpPr/>
            <p:nvPr/>
          </p:nvSpPr>
          <p:spPr>
            <a:xfrm>
              <a:off x="0" y="99577"/>
              <a:ext cx="4893276" cy="6684686"/>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picture containing text, sign, vector graphics, clipart&#10;&#10;Description automatically generated">
              <a:extLst>
                <a:ext uri="{FF2B5EF4-FFF2-40B4-BE49-F238E27FC236}">
                  <a16:creationId xmlns:a16="http://schemas.microsoft.com/office/drawing/2014/main" id="{551DF079-DD2B-056C-9332-6717072192C7}"/>
                </a:ext>
              </a:extLst>
            </p:cNvPr>
            <p:cNvPicPr>
              <a:picLocks noChangeAspect="1"/>
            </p:cNvPicPr>
            <p:nvPr/>
          </p:nvPicPr>
          <p:blipFill>
            <a:blip r:embed="rId6"/>
            <a:stretch>
              <a:fillRect/>
            </a:stretch>
          </p:blipFill>
          <p:spPr>
            <a:xfrm>
              <a:off x="3800699" y="2358646"/>
              <a:ext cx="2185154" cy="2185154"/>
            </a:xfrm>
            <a:prstGeom prst="rect">
              <a:avLst/>
            </a:prstGeom>
          </p:spPr>
        </p:pic>
      </p:grpSp>
    </p:spTree>
    <p:extLst>
      <p:ext uri="{BB962C8B-B14F-4D97-AF65-F5344CB8AC3E}">
        <p14:creationId xmlns:p14="http://schemas.microsoft.com/office/powerpoint/2010/main" val="205068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2EDA9-C44F-83B4-2EDB-065310C6DFEC}"/>
              </a:ext>
            </a:extLst>
          </p:cNvPr>
          <p:cNvSpPr>
            <a:spLocks noGrp="1"/>
          </p:cNvSpPr>
          <p:nvPr>
            <p:ph type="title"/>
          </p:nvPr>
        </p:nvSpPr>
        <p:spPr/>
        <p:txBody>
          <a:bodyPr>
            <a:normAutofit/>
          </a:bodyPr>
          <a:lstStyle/>
          <a:p>
            <a:r>
              <a:rPr lang="en-US" sz="5000" dirty="0"/>
              <a:t>Existing Solutions</a:t>
            </a:r>
          </a:p>
        </p:txBody>
      </p:sp>
      <p:sp>
        <p:nvSpPr>
          <p:cNvPr id="3" name="Text Placeholder 2">
            <a:extLst>
              <a:ext uri="{FF2B5EF4-FFF2-40B4-BE49-F238E27FC236}">
                <a16:creationId xmlns:a16="http://schemas.microsoft.com/office/drawing/2014/main" id="{D7C9F43B-8953-A9FC-95BC-205AFD0A7B34}"/>
              </a:ext>
            </a:extLst>
          </p:cNvPr>
          <p:cNvSpPr>
            <a:spLocks noGrp="1"/>
          </p:cNvSpPr>
          <p:nvPr>
            <p:ph type="body" idx="1"/>
          </p:nvPr>
        </p:nvSpPr>
        <p:spPr>
          <a:xfrm>
            <a:off x="609600" y="1880090"/>
            <a:ext cx="10972800" cy="4977910"/>
          </a:xfrm>
        </p:spPr>
        <p:txBody>
          <a:bodyPr>
            <a:normAutofit/>
          </a:bodyPr>
          <a:lstStyle/>
          <a:p>
            <a:r>
              <a:rPr lang="en-US" sz="4000" dirty="0"/>
              <a:t>Refactoring</a:t>
            </a:r>
          </a:p>
          <a:p>
            <a:endParaRPr lang="en-US" sz="4000" dirty="0"/>
          </a:p>
          <a:p>
            <a:r>
              <a:rPr lang="en-US" sz="4000" dirty="0"/>
              <a:t>Automated Tests</a:t>
            </a:r>
          </a:p>
          <a:p>
            <a:endParaRPr lang="en-US" sz="4000" dirty="0"/>
          </a:p>
          <a:p>
            <a:r>
              <a:rPr lang="en-US" sz="4000" dirty="0"/>
              <a:t>Tools</a:t>
            </a:r>
          </a:p>
          <a:p>
            <a:endParaRPr lang="en-US" sz="4000" dirty="0">
              <a:solidFill>
                <a:schemeClr val="accent2"/>
              </a:solidFill>
            </a:endParaRPr>
          </a:p>
          <a:p>
            <a:r>
              <a:rPr lang="en-US" sz="4000" dirty="0">
                <a:solidFill>
                  <a:schemeClr val="accent2"/>
                </a:solidFill>
              </a:rPr>
              <a:t>System Empathy</a:t>
            </a:r>
          </a:p>
          <a:p>
            <a:endParaRPr lang="en-US" dirty="0"/>
          </a:p>
          <a:p>
            <a:endParaRPr lang="en-US" dirty="0"/>
          </a:p>
          <a:p>
            <a:endParaRPr lang="en-US" dirty="0"/>
          </a:p>
        </p:txBody>
      </p:sp>
      <p:pic>
        <p:nvPicPr>
          <p:cNvPr id="5" name="Picture 4" descr="A picture containing text, sign, vector graphics, clipart&#10;&#10;Description automatically generated">
            <a:extLst>
              <a:ext uri="{FF2B5EF4-FFF2-40B4-BE49-F238E27FC236}">
                <a16:creationId xmlns:a16="http://schemas.microsoft.com/office/drawing/2014/main" id="{F2761D11-64DC-7469-11C9-8817A3EF6713}"/>
              </a:ext>
            </a:extLst>
          </p:cNvPr>
          <p:cNvPicPr>
            <a:picLocks noChangeAspect="1"/>
          </p:cNvPicPr>
          <p:nvPr/>
        </p:nvPicPr>
        <p:blipFill>
          <a:blip r:embed="rId3"/>
          <a:stretch>
            <a:fillRect/>
          </a:stretch>
        </p:blipFill>
        <p:spPr>
          <a:xfrm>
            <a:off x="418011" y="1948542"/>
            <a:ext cx="799011" cy="799011"/>
          </a:xfrm>
          <a:prstGeom prst="rect">
            <a:avLst/>
          </a:prstGeom>
        </p:spPr>
      </p:pic>
      <p:pic>
        <p:nvPicPr>
          <p:cNvPr id="6" name="Picture 5" descr="A picture containing text, sign, vector graphics, clipart&#10;&#10;Description automatically generated">
            <a:extLst>
              <a:ext uri="{FF2B5EF4-FFF2-40B4-BE49-F238E27FC236}">
                <a16:creationId xmlns:a16="http://schemas.microsoft.com/office/drawing/2014/main" id="{6F612D23-F221-6D69-ED12-39A1614D94EE}"/>
              </a:ext>
            </a:extLst>
          </p:cNvPr>
          <p:cNvPicPr>
            <a:picLocks noChangeAspect="1"/>
          </p:cNvPicPr>
          <p:nvPr/>
        </p:nvPicPr>
        <p:blipFill>
          <a:blip r:embed="rId3"/>
          <a:stretch>
            <a:fillRect/>
          </a:stretch>
        </p:blipFill>
        <p:spPr>
          <a:xfrm>
            <a:off x="418011" y="3311437"/>
            <a:ext cx="799011" cy="799011"/>
          </a:xfrm>
          <a:prstGeom prst="rect">
            <a:avLst/>
          </a:prstGeom>
        </p:spPr>
      </p:pic>
      <p:pic>
        <p:nvPicPr>
          <p:cNvPr id="7" name="Picture 6" descr="A picture containing text, sign, vector graphics, clipart&#10;&#10;Description automatically generated">
            <a:extLst>
              <a:ext uri="{FF2B5EF4-FFF2-40B4-BE49-F238E27FC236}">
                <a16:creationId xmlns:a16="http://schemas.microsoft.com/office/drawing/2014/main" id="{42BF08D9-5472-7964-25B7-C0961BB1F586}"/>
              </a:ext>
            </a:extLst>
          </p:cNvPr>
          <p:cNvPicPr>
            <a:picLocks noChangeAspect="1"/>
          </p:cNvPicPr>
          <p:nvPr/>
        </p:nvPicPr>
        <p:blipFill>
          <a:blip r:embed="rId3"/>
          <a:stretch>
            <a:fillRect/>
          </a:stretch>
        </p:blipFill>
        <p:spPr>
          <a:xfrm>
            <a:off x="418010" y="4649297"/>
            <a:ext cx="799011" cy="799011"/>
          </a:xfrm>
          <a:prstGeom prst="rect">
            <a:avLst/>
          </a:prstGeom>
        </p:spPr>
      </p:pic>
      <p:pic>
        <p:nvPicPr>
          <p:cNvPr id="8" name="Picture 7" descr="A picture containing text, sign, vector graphics, clipart&#10;&#10;Description automatically generated">
            <a:extLst>
              <a:ext uri="{FF2B5EF4-FFF2-40B4-BE49-F238E27FC236}">
                <a16:creationId xmlns:a16="http://schemas.microsoft.com/office/drawing/2014/main" id="{6E51E579-63D5-54AD-25C0-9180BEE74D08}"/>
              </a:ext>
            </a:extLst>
          </p:cNvPr>
          <p:cNvPicPr>
            <a:picLocks noChangeAspect="1"/>
          </p:cNvPicPr>
          <p:nvPr/>
        </p:nvPicPr>
        <p:blipFill>
          <a:blip r:embed="rId3"/>
          <a:stretch>
            <a:fillRect/>
          </a:stretch>
        </p:blipFill>
        <p:spPr>
          <a:xfrm>
            <a:off x="418010" y="5987157"/>
            <a:ext cx="799011" cy="799011"/>
          </a:xfrm>
          <a:prstGeom prst="rect">
            <a:avLst/>
          </a:prstGeom>
        </p:spPr>
      </p:pic>
    </p:spTree>
    <p:extLst>
      <p:ext uri="{BB962C8B-B14F-4D97-AF65-F5344CB8AC3E}">
        <p14:creationId xmlns:p14="http://schemas.microsoft.com/office/powerpoint/2010/main" val="2400933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person, person, wearing&#10;&#10;Description automatically generated">
            <a:extLst>
              <a:ext uri="{FF2B5EF4-FFF2-40B4-BE49-F238E27FC236}">
                <a16:creationId xmlns:a16="http://schemas.microsoft.com/office/drawing/2014/main" id="{1BBA173C-AF34-BCF2-94A7-3EB0AAB9E1ED}"/>
              </a:ext>
            </a:extLst>
          </p:cNvPr>
          <p:cNvPicPr>
            <a:picLocks noChangeAspect="1"/>
          </p:cNvPicPr>
          <p:nvPr/>
        </p:nvPicPr>
        <p:blipFill>
          <a:blip r:embed="rId3"/>
          <a:stretch>
            <a:fillRect/>
          </a:stretch>
        </p:blipFill>
        <p:spPr>
          <a:xfrm>
            <a:off x="4071937" y="633412"/>
            <a:ext cx="4048125" cy="5591175"/>
          </a:xfrm>
          <a:prstGeom prst="rect">
            <a:avLst/>
          </a:prstGeom>
        </p:spPr>
      </p:pic>
      <p:sp>
        <p:nvSpPr>
          <p:cNvPr id="4" name="TextBox 3">
            <a:extLst>
              <a:ext uri="{FF2B5EF4-FFF2-40B4-BE49-F238E27FC236}">
                <a16:creationId xmlns:a16="http://schemas.microsoft.com/office/drawing/2014/main" id="{4457737D-6691-EF3A-2CE0-3070F1F974D1}"/>
              </a:ext>
            </a:extLst>
          </p:cNvPr>
          <p:cNvSpPr txBox="1"/>
          <p:nvPr/>
        </p:nvSpPr>
        <p:spPr>
          <a:xfrm rot="20769128">
            <a:off x="4537166" y="5642787"/>
            <a:ext cx="3431177" cy="553998"/>
          </a:xfrm>
          <a:prstGeom prst="rect">
            <a:avLst/>
          </a:prstGeom>
          <a:noFill/>
        </p:spPr>
        <p:txBody>
          <a:bodyPr wrap="square" rtlCol="0">
            <a:spAutoFit/>
          </a:bodyPr>
          <a:lstStyle/>
          <a:p>
            <a:pPr algn="ctr"/>
            <a:r>
              <a:rPr lang="en-US" sz="3000" dirty="0">
                <a:latin typeface="Proxima Nova" panose="020B0604020202020204" charset="0"/>
              </a:rPr>
              <a:t>@ArloBelshee</a:t>
            </a:r>
          </a:p>
        </p:txBody>
      </p:sp>
    </p:spTree>
    <p:extLst>
      <p:ext uri="{BB962C8B-B14F-4D97-AF65-F5344CB8AC3E}">
        <p14:creationId xmlns:p14="http://schemas.microsoft.com/office/powerpoint/2010/main" val="947962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1E5ECABB-5C32-925D-42B0-D86DBBE66DCC}"/>
              </a:ext>
            </a:extLst>
          </p:cNvPr>
          <p:cNvPicPr>
            <a:picLocks noChangeAspect="1"/>
          </p:cNvPicPr>
          <p:nvPr/>
        </p:nvPicPr>
        <p:blipFill>
          <a:blip r:embed="rId3"/>
          <a:stretch>
            <a:fillRect/>
          </a:stretch>
        </p:blipFill>
        <p:spPr>
          <a:xfrm>
            <a:off x="1219809" y="553583"/>
            <a:ext cx="9752381" cy="4876190"/>
          </a:xfrm>
          <a:prstGeom prst="rect">
            <a:avLst/>
          </a:prstGeom>
        </p:spPr>
      </p:pic>
    </p:spTree>
    <p:extLst>
      <p:ext uri="{BB962C8B-B14F-4D97-AF65-F5344CB8AC3E}">
        <p14:creationId xmlns:p14="http://schemas.microsoft.com/office/powerpoint/2010/main" val="3273431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AEBACE-139B-46D7-BC5F-8A6E915BE45D}"/>
              </a:ext>
            </a:extLst>
          </p:cNvPr>
          <p:cNvSpPr txBox="1"/>
          <p:nvPr/>
        </p:nvSpPr>
        <p:spPr>
          <a:xfrm>
            <a:off x="365760" y="293494"/>
            <a:ext cx="6096000" cy="6271012"/>
          </a:xfrm>
          <a:prstGeom prst="rect">
            <a:avLst/>
          </a:prstGeom>
          <a:noFill/>
          <a:ln w="57150">
            <a:solidFill>
              <a:schemeClr val="accent1"/>
            </a:solidFill>
          </a:ln>
        </p:spPr>
        <p:txBody>
          <a:bodyPr wrap="square">
            <a:spAutoFit/>
          </a:bodyPr>
          <a:lstStyle/>
          <a:p>
            <a:pPr marL="0" marR="0">
              <a:spcBef>
                <a:spcPts val="0"/>
              </a:spcBef>
              <a:spcAft>
                <a:spcPts val="0"/>
              </a:spcAft>
            </a:pPr>
            <a:r>
              <a:rPr lang="en-US" sz="3600" kern="1400" spc="-50" dirty="0">
                <a:effectLst/>
                <a:latin typeface="Calibri Light" panose="020F0302020204030204" pitchFamily="34" charset="0"/>
                <a:ea typeface="Times New Roman" panose="02020603050405020304" pitchFamily="18" charset="0"/>
                <a:cs typeface="Times New Roman" panose="02020603050405020304" pitchFamily="18" charset="0"/>
              </a:rPr>
              <a:t>The Contract</a:t>
            </a: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We all want to work together with clients to help them learn the X set of skills.</a:t>
            </a: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The customer has too many employees for us to teach them all at once, so we will break them into groups. Similarly, the curriculum breaks the total set of knowledge and skills into several chunks that can be learned separately. When we interact with a customer, we will help them develop a strategy for dividing their employees into learning groups and providing separate pieces of the content and all related instruction and support for that content to each group. We agree to share all money equally between the partners involved in the interaction. We will define the overall strategy for spreading the skills across the client based on the customer’s measures of success, which the person signing the contract will determine with the company and then tell to everyone else involved. The skills and ways of learning them are valuable IP, and the curriculum is owned by the people that created it. No one else can teach these skills except as specified in this agreement. The person doing the measuring will also make sure that we record those measures and report them to the right stakeholders, though the person signing the contract will manage the relationship and ensure stakeholders are happy and that the roadmap is followed. Each time we help a single set of employees learn a particular set of skills, we will be able to assess that those skills have been learned, that they are being applied on real work, and the business impacts of that application (in terms of the measures agreed to for the total interaction between the customer and the person who signed the contract), and it is the responsibility of the person who created the curriculum to define the assessment, and the person who teaches it to run the assessment and share the data.</a:t>
            </a:r>
          </a:p>
        </p:txBody>
      </p:sp>
      <p:sp>
        <p:nvSpPr>
          <p:cNvPr id="5" name="TextBox 4">
            <a:extLst>
              <a:ext uri="{FF2B5EF4-FFF2-40B4-BE49-F238E27FC236}">
                <a16:creationId xmlns:a16="http://schemas.microsoft.com/office/drawing/2014/main" id="{D9EACA5A-2D36-2FE1-475D-1243BDF0E736}"/>
              </a:ext>
            </a:extLst>
          </p:cNvPr>
          <p:cNvSpPr txBox="1"/>
          <p:nvPr/>
        </p:nvSpPr>
        <p:spPr>
          <a:xfrm>
            <a:off x="7384868" y="1609784"/>
            <a:ext cx="3857897" cy="3785652"/>
          </a:xfrm>
          <a:prstGeom prst="rect">
            <a:avLst/>
          </a:prstGeom>
          <a:noFill/>
        </p:spPr>
        <p:txBody>
          <a:bodyPr wrap="square">
            <a:spAutoFit/>
          </a:bodyPr>
          <a:lstStyle/>
          <a:p>
            <a:pPr marL="342900" indent="-342900" rtl="0" fontAlgn="base">
              <a:spcBef>
                <a:spcPts val="0"/>
              </a:spcBef>
              <a:spcAft>
                <a:spcPts val="0"/>
              </a:spcAft>
              <a:buFont typeface="Arial" panose="020B0604020202020204" pitchFamily="34" charset="0"/>
              <a:buChar char="•"/>
            </a:pPr>
            <a:r>
              <a:rPr lang="en-US" sz="2000" b="0" i="0" u="none" strike="noStrike" dirty="0">
                <a:solidFill>
                  <a:srgbClr val="000000"/>
                </a:solidFill>
                <a:effectLst/>
                <a:latin typeface="Proxima Nova" panose="020B0604020202020204" charset="0"/>
              </a:rPr>
              <a:t>Too much unknown</a:t>
            </a:r>
            <a:br>
              <a:rPr lang="en-US" sz="2000" b="0" i="0" u="none" strike="noStrike" dirty="0">
                <a:solidFill>
                  <a:srgbClr val="000000"/>
                </a:solidFill>
                <a:effectLst/>
                <a:latin typeface="Proxima Nova" panose="020B0604020202020204" charset="0"/>
              </a:rPr>
            </a:br>
            <a:endParaRPr lang="en-US" sz="2000" b="0" i="0" u="none" strike="noStrike" dirty="0">
              <a:solidFill>
                <a:srgbClr val="000000"/>
              </a:solidFill>
              <a:effectLst/>
              <a:latin typeface="Proxima Nova" panose="020B0604020202020204" charset="0"/>
            </a:endParaRPr>
          </a:p>
          <a:p>
            <a:pPr marL="342900" indent="-342900" rtl="0" fontAlgn="base">
              <a:spcBef>
                <a:spcPts val="0"/>
              </a:spcBef>
              <a:spcAft>
                <a:spcPts val="0"/>
              </a:spcAft>
              <a:buFont typeface="Arial" panose="020B0604020202020204" pitchFamily="34" charset="0"/>
              <a:buChar char="•"/>
            </a:pPr>
            <a:r>
              <a:rPr lang="en-US" sz="2000" b="0" i="0" u="none" strike="noStrike" dirty="0">
                <a:solidFill>
                  <a:srgbClr val="000000"/>
                </a:solidFill>
                <a:effectLst/>
                <a:latin typeface="Proxima Nova" panose="020B0604020202020204" charset="0"/>
              </a:rPr>
              <a:t>So much reading time to understand intent</a:t>
            </a:r>
            <a:br>
              <a:rPr lang="en-US" sz="2000" b="0" i="0" u="none" strike="noStrike" dirty="0">
                <a:solidFill>
                  <a:srgbClr val="000000"/>
                </a:solidFill>
                <a:effectLst/>
                <a:latin typeface="Proxima Nova" panose="020B0604020202020204" charset="0"/>
              </a:rPr>
            </a:br>
            <a:endParaRPr lang="en-US" sz="2000" b="0" i="0" u="none" strike="noStrike" dirty="0">
              <a:solidFill>
                <a:srgbClr val="000000"/>
              </a:solidFill>
              <a:effectLst/>
              <a:latin typeface="Proxima Nova" panose="020B0604020202020204" charset="0"/>
            </a:endParaRPr>
          </a:p>
          <a:p>
            <a:pPr marL="342900" indent="-342900" rtl="0" fontAlgn="base">
              <a:spcBef>
                <a:spcPts val="0"/>
              </a:spcBef>
              <a:spcAft>
                <a:spcPts val="0"/>
              </a:spcAft>
              <a:buFont typeface="Arial" panose="020B0604020202020204" pitchFamily="34" charset="0"/>
              <a:buChar char="•"/>
            </a:pPr>
            <a:r>
              <a:rPr lang="en-US" sz="2000" b="0" i="0" u="none" strike="noStrike" dirty="0">
                <a:solidFill>
                  <a:srgbClr val="000000"/>
                </a:solidFill>
                <a:effectLst/>
                <a:latin typeface="Proxima Nova" panose="020B0604020202020204" charset="0"/>
              </a:rPr>
              <a:t>Misunderstanding intent</a:t>
            </a:r>
            <a:br>
              <a:rPr lang="en-US" sz="2000" b="0" i="0" u="none" strike="noStrike" dirty="0">
                <a:solidFill>
                  <a:srgbClr val="000000"/>
                </a:solidFill>
                <a:effectLst/>
                <a:latin typeface="Proxima Nova" panose="020B0604020202020204" charset="0"/>
              </a:rPr>
            </a:br>
            <a:endParaRPr lang="en-US" sz="2000" b="0" i="0" u="none" strike="noStrike" dirty="0">
              <a:solidFill>
                <a:srgbClr val="000000"/>
              </a:solidFill>
              <a:effectLst/>
              <a:latin typeface="Proxima Nova" panose="020B0604020202020204" charset="0"/>
            </a:endParaRPr>
          </a:p>
          <a:p>
            <a:pPr marL="342900" indent="-342900" rtl="0" fontAlgn="base">
              <a:spcBef>
                <a:spcPts val="0"/>
              </a:spcBef>
              <a:spcAft>
                <a:spcPts val="0"/>
              </a:spcAft>
              <a:buFont typeface="Arial" panose="020B0604020202020204" pitchFamily="34" charset="0"/>
              <a:buChar char="•"/>
            </a:pPr>
            <a:r>
              <a:rPr lang="en-US" sz="2000" b="0" i="0" u="none" strike="noStrike" dirty="0">
                <a:solidFill>
                  <a:srgbClr val="000000"/>
                </a:solidFill>
                <a:effectLst/>
                <a:latin typeface="Proxima Nova" panose="020B0604020202020204" charset="0"/>
              </a:rPr>
              <a:t>Changing one thing but not seeing another thing</a:t>
            </a:r>
            <a:br>
              <a:rPr lang="en-US" sz="2000" b="0" i="0" u="none" strike="noStrike" dirty="0">
                <a:solidFill>
                  <a:srgbClr val="000000"/>
                </a:solidFill>
                <a:effectLst/>
                <a:latin typeface="Proxima Nova" panose="020B0604020202020204" charset="0"/>
              </a:rPr>
            </a:br>
            <a:endParaRPr lang="en-US" sz="2000" b="0" i="0" u="none" strike="noStrike" dirty="0">
              <a:solidFill>
                <a:srgbClr val="000000"/>
              </a:solidFill>
              <a:effectLst/>
              <a:latin typeface="Proxima Nova" panose="020B0604020202020204" charset="0"/>
            </a:endParaRPr>
          </a:p>
          <a:p>
            <a:pPr marL="342900" indent="-342900" rtl="0" fontAlgn="base">
              <a:spcBef>
                <a:spcPts val="0"/>
              </a:spcBef>
              <a:spcAft>
                <a:spcPts val="0"/>
              </a:spcAft>
              <a:buFont typeface="Arial" panose="020B0604020202020204" pitchFamily="34" charset="0"/>
              <a:buChar char="•"/>
            </a:pPr>
            <a:r>
              <a:rPr lang="en-US" sz="2000" b="0" i="0" u="none" strike="noStrike" dirty="0">
                <a:solidFill>
                  <a:srgbClr val="000000"/>
                </a:solidFill>
                <a:effectLst/>
                <a:latin typeface="Proxima Nova" panose="020B0604020202020204" charset="0"/>
              </a:rPr>
              <a:t>Changing more than you intended</a:t>
            </a:r>
          </a:p>
        </p:txBody>
      </p:sp>
    </p:spTree>
    <p:extLst>
      <p:ext uri="{BB962C8B-B14F-4D97-AF65-F5344CB8AC3E}">
        <p14:creationId xmlns:p14="http://schemas.microsoft.com/office/powerpoint/2010/main" val="1000822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D75F6-0F62-458C-9CB0-06B38679E9C0}"/>
              </a:ext>
            </a:extLst>
          </p:cNvPr>
          <p:cNvSpPr>
            <a:spLocks noGrp="1"/>
          </p:cNvSpPr>
          <p:nvPr>
            <p:ph type="title"/>
          </p:nvPr>
        </p:nvSpPr>
        <p:spPr>
          <a:xfrm>
            <a:off x="609600" y="569170"/>
            <a:ext cx="4162425" cy="620486"/>
          </a:xfrm>
        </p:spPr>
        <p:txBody>
          <a:bodyPr/>
          <a:lstStyle/>
          <a:p>
            <a:r>
              <a:rPr lang="en-US" dirty="0"/>
              <a:t>Missing Names</a:t>
            </a:r>
          </a:p>
        </p:txBody>
      </p:sp>
      <p:sp>
        <p:nvSpPr>
          <p:cNvPr id="3" name="Content Placeholder 2">
            <a:extLst>
              <a:ext uri="{FF2B5EF4-FFF2-40B4-BE49-F238E27FC236}">
                <a16:creationId xmlns:a16="http://schemas.microsoft.com/office/drawing/2014/main" id="{28607664-84A3-44E3-9D0B-D5C3F270EDB4}"/>
              </a:ext>
            </a:extLst>
          </p:cNvPr>
          <p:cNvSpPr>
            <a:spLocks noGrp="1"/>
          </p:cNvSpPr>
          <p:nvPr>
            <p:ph idx="1"/>
          </p:nvPr>
        </p:nvSpPr>
        <p:spPr/>
        <p:txBody>
          <a:bodyPr>
            <a:normAutofit fontScale="32500" lnSpcReduction="20000"/>
          </a:bodyPr>
          <a:lstStyle/>
          <a:p>
            <a:pPr marL="0" indent="0">
              <a:buNone/>
            </a:pPr>
            <a:r>
              <a:rPr lang="en-US" dirty="0"/>
              <a:t>Consultant hereby irrevocably transfers and assigns to Company any and all of its right, title, and interest in and to all designs, discoveries, inventions, products, computer programs, procedures, business plans, revenue models, customer lists, marketing approaches or any similar business information, improvements, developments, drawings, notes, documents, information and materials made, conceived or developed by Consultant alone or with others which result from, relate to, or are used while providing the Services, including, but not limited to, any copyrights, patent rights, trade secrets and trademarks. all designs, discoveries, inventions, products, computer programs, procedures, business plans, revenue models, customer lists, marketing approaches or any similar business information, improvements, developments, drawings, notes, documents, information and materials made, conceived or developed by Consultant alone or with others which result from, relate to, or are used while providing the Services will be the sole and exclusive property of Company, and Company shall have the sole right to determine the treatment of any all designs, discoveries, inventions, products, computer programs, procedures, business plans, revenue models, customer lists, marketing approaches or any similar business information, improvements, developments, drawings, notes, documents, information and materials made, conceived or developed by Consultant alone or with others which result from, relate to, or are used while providing the Services, including the right to keep them as trade secrets, to file and execute patent applications on them, to use and disclose them without prior patent application, to file registrations for copyright or trademark on them in its own name, or to follow any other procedure that Company deems appropriate.</a:t>
            </a:r>
          </a:p>
          <a:p>
            <a:pPr marL="0" indent="0">
              <a:buNone/>
            </a:pPr>
            <a:r>
              <a:rPr lang="en-US" dirty="0"/>
              <a:t>Consultant agrees: (a) to disclose promptly in writing to Company all </a:t>
            </a:r>
            <a:r>
              <a:rPr lang="en-US" dirty="0" err="1"/>
              <a:t>all</a:t>
            </a:r>
            <a:r>
              <a:rPr lang="en-US" dirty="0"/>
              <a:t> designs, discoveries, inventions, products, computer programs, procedures, business plans, revenue models, customer lists, marketing approaches or any similar business information, improvements, developments, drawings, notes, documents, information and materials made, conceived or developed by Consultant alone or with others which result from or relate to the Services; (b) to cooperate with and assist Company to apply for, and to execute any applications and/or assignments reasonably necessary to obtain, any patent, copyright, trademark or other statutory protection for all designs, discoveries, inventions, products, computer programs, procedures, business plans, revenue models, customer lists, marketing approaches or any similar business information, improvements, developments, drawings, notes, documents, information and materials made, conceived or developed by Consultant alone or with others which result from or relate to the Services in Company' name as Company deems appropriate; and (c) to otherwise treat all </a:t>
            </a:r>
            <a:r>
              <a:rPr lang="en-US" dirty="0" err="1"/>
              <a:t>all</a:t>
            </a:r>
            <a:r>
              <a:rPr lang="en-US" dirty="0"/>
              <a:t> designs, discoveries, inventions, products, computer programs, procedures, business plans, revenue models, customer lists, marketing approaches or any similar business information, improvements, developments, drawings, notes, documents, information and materials made, conceived or developed by Consultant alone or with others which result from or relate to the Services as Confidential Information, as defined below. These obligations to disclose, assist and assign  the termination of this Agreement.</a:t>
            </a:r>
          </a:p>
        </p:txBody>
      </p:sp>
      <p:pic>
        <p:nvPicPr>
          <p:cNvPr id="6" name="Picture 5" descr="Diagram&#10;&#10;Description automatically generated">
            <a:extLst>
              <a:ext uri="{FF2B5EF4-FFF2-40B4-BE49-F238E27FC236}">
                <a16:creationId xmlns:a16="http://schemas.microsoft.com/office/drawing/2014/main" id="{6AAD400F-9F8F-4C6D-AFF1-921EA8F4AE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2439" y="1200542"/>
            <a:ext cx="2719096" cy="5438192"/>
          </a:xfrm>
          <a:prstGeom prst="rect">
            <a:avLst/>
          </a:prstGeom>
        </p:spPr>
      </p:pic>
      <p:sp>
        <p:nvSpPr>
          <p:cNvPr id="4" name="Rectangle 3">
            <a:extLst>
              <a:ext uri="{FF2B5EF4-FFF2-40B4-BE49-F238E27FC236}">
                <a16:creationId xmlns:a16="http://schemas.microsoft.com/office/drawing/2014/main" id="{7CB29A6F-8AA0-4BB9-C417-3E91A9084C2A}"/>
              </a:ext>
            </a:extLst>
          </p:cNvPr>
          <p:cNvSpPr/>
          <p:nvPr/>
        </p:nvSpPr>
        <p:spPr>
          <a:xfrm>
            <a:off x="970059" y="3063441"/>
            <a:ext cx="3069204" cy="795130"/>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solidFill>
              </a:ln>
            </a:endParaRPr>
          </a:p>
        </p:txBody>
      </p:sp>
    </p:spTree>
    <p:extLst>
      <p:ext uri="{BB962C8B-B14F-4D97-AF65-F5344CB8AC3E}">
        <p14:creationId xmlns:p14="http://schemas.microsoft.com/office/powerpoint/2010/main" val="1880776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Qr code&#10;&#10;Description automatically generated">
            <a:extLst>
              <a:ext uri="{FF2B5EF4-FFF2-40B4-BE49-F238E27FC236}">
                <a16:creationId xmlns:a16="http://schemas.microsoft.com/office/drawing/2014/main" id="{10A61EA4-C650-3E1C-E23A-CDF6A34AE2D3}"/>
              </a:ext>
            </a:extLst>
          </p:cNvPr>
          <p:cNvPicPr>
            <a:picLocks noChangeAspect="1"/>
          </p:cNvPicPr>
          <p:nvPr/>
        </p:nvPicPr>
        <p:blipFill>
          <a:blip r:embed="rId3"/>
          <a:stretch>
            <a:fillRect/>
          </a:stretch>
        </p:blipFill>
        <p:spPr>
          <a:xfrm>
            <a:off x="3627451" y="960451"/>
            <a:ext cx="4937097" cy="4937097"/>
          </a:xfrm>
          <a:prstGeom prst="rect">
            <a:avLst/>
          </a:prstGeom>
        </p:spPr>
      </p:pic>
    </p:spTree>
    <p:extLst>
      <p:ext uri="{BB962C8B-B14F-4D97-AF65-F5344CB8AC3E}">
        <p14:creationId xmlns:p14="http://schemas.microsoft.com/office/powerpoint/2010/main" val="1805135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A55E01F-F39A-DBD9-2CF9-D8A6206DE9A9}"/>
              </a:ext>
            </a:extLst>
          </p:cNvPr>
          <p:cNvSpPr>
            <a:spLocks noGrp="1"/>
          </p:cNvSpPr>
          <p:nvPr>
            <p:ph type="title"/>
          </p:nvPr>
        </p:nvSpPr>
        <p:spPr>
          <a:xfrm>
            <a:off x="609599" y="292359"/>
            <a:ext cx="10972799" cy="1081088"/>
          </a:xfrm>
        </p:spPr>
        <p:txBody>
          <a:bodyPr>
            <a:normAutofit fontScale="90000"/>
          </a:bodyPr>
          <a:lstStyle/>
          <a:p>
            <a:r>
              <a:rPr lang="en-US" dirty="0"/>
              <a:t>Identifying Obvious Nonsense – Extract Definition</a:t>
            </a:r>
          </a:p>
        </p:txBody>
      </p:sp>
      <p:sp>
        <p:nvSpPr>
          <p:cNvPr id="9" name="Text Placeholder 8">
            <a:extLst>
              <a:ext uri="{FF2B5EF4-FFF2-40B4-BE49-F238E27FC236}">
                <a16:creationId xmlns:a16="http://schemas.microsoft.com/office/drawing/2014/main" id="{F64BD98A-BE68-1F9E-8B23-F45EB9E0AC10}"/>
              </a:ext>
            </a:extLst>
          </p:cNvPr>
          <p:cNvSpPr>
            <a:spLocks noGrp="1"/>
          </p:cNvSpPr>
          <p:nvPr>
            <p:ph type="body" idx="1"/>
          </p:nvPr>
        </p:nvSpPr>
        <p:spPr>
          <a:xfrm>
            <a:off x="609601" y="1195969"/>
            <a:ext cx="5183188" cy="823912"/>
          </a:xfrm>
        </p:spPr>
        <p:txBody>
          <a:bodyPr/>
          <a:lstStyle/>
          <a:p>
            <a:r>
              <a:rPr lang="en-US" dirty="0"/>
              <a:t>Before</a:t>
            </a:r>
          </a:p>
        </p:txBody>
      </p:sp>
      <p:sp>
        <p:nvSpPr>
          <p:cNvPr id="10" name="Content Placeholder 9">
            <a:extLst>
              <a:ext uri="{FF2B5EF4-FFF2-40B4-BE49-F238E27FC236}">
                <a16:creationId xmlns:a16="http://schemas.microsoft.com/office/drawing/2014/main" id="{714AE3EC-E3BD-DC8F-93CE-9541B90603F5}"/>
              </a:ext>
            </a:extLst>
          </p:cNvPr>
          <p:cNvSpPr>
            <a:spLocks noGrp="1"/>
          </p:cNvSpPr>
          <p:nvPr>
            <p:ph sz="half" idx="2"/>
          </p:nvPr>
        </p:nvSpPr>
        <p:spPr>
          <a:xfrm>
            <a:off x="609600" y="2019881"/>
            <a:ext cx="5183188" cy="3923719"/>
          </a:xfrm>
        </p:spPr>
        <p:txBody>
          <a:bodyPr>
            <a:normAutofit fontScale="47500" lnSpcReduction="20000"/>
          </a:bodyPr>
          <a:lstStyle/>
          <a:p>
            <a:pPr marL="0" indent="0">
              <a:buNone/>
            </a:pPr>
            <a:r>
              <a:rPr lang="en-US" dirty="0"/>
              <a:t>Consultant hereby irrevocably transfers and assigns to Company any and all of its right, title, and interest in and to </a:t>
            </a:r>
            <a:r>
              <a:rPr lang="en-US" dirty="0">
                <a:highlight>
                  <a:srgbClr val="00FFFF"/>
                </a:highlight>
              </a:rPr>
              <a:t>all designs, discoveries, inventions, products, computer programs, procedures, business plans, revenue models, customer lists, marketing approaches or any similar business information, improvements, developments, drawings, notes, documents, information and materials made, conceived or developed by Consultant alone or with others which result from, relate to, or are used while providing the Services</a:t>
            </a:r>
            <a:r>
              <a:rPr lang="en-US" dirty="0"/>
              <a:t>, including, but not limited to</a:t>
            </a:r>
            <a:r>
              <a:rPr lang="en-US" dirty="0">
                <a:highlight>
                  <a:srgbClr val="00FFFF"/>
                </a:highlight>
              </a:rPr>
              <a:t>,</a:t>
            </a:r>
            <a:r>
              <a:rPr lang="en-US" dirty="0"/>
              <a:t> any copyrights, patent rights, trade secrets and trademarks. </a:t>
            </a:r>
            <a:r>
              <a:rPr lang="en-US" dirty="0">
                <a:highlight>
                  <a:srgbClr val="00FFFF"/>
                </a:highlight>
              </a:rPr>
              <a:t>All designs, discoveries, inventions, products, computer programs, procedures, business plans, revenue models, customer lists, marketing approaches or any similar business information, improvements, developments, drawings, notes, documents, information and materials made, conceived or developed by Consultant alone or with others which result from, relate to, or are used while providing the Services </a:t>
            </a:r>
            <a:r>
              <a:rPr lang="en-US" dirty="0"/>
              <a:t>will be the sole and exclusive property of Company, and Company shall have the sole right to determine the treatment of </a:t>
            </a:r>
            <a:r>
              <a:rPr lang="en-US" dirty="0">
                <a:highlight>
                  <a:srgbClr val="00FFFF"/>
                </a:highlight>
              </a:rPr>
              <a:t>all designs, discoveries, inventions, products, computer programs, procedures, business plans, revenue models, customer lists, marketing approaches or any similar business information, improvements, developments, drawings, notes, documents, information and materials made, conceived or developed by Consultant alone or with others which result from, relate to, or are used while providing the Services</a:t>
            </a:r>
            <a:r>
              <a:rPr lang="en-US" dirty="0"/>
              <a:t>, including the right to keep them as trade secrets, to file and execute patent applications on them, to use and disclose them without prior patent application, to file registrations for copyright or trademark on them in its own name, or to follow any other procedure that Company deems appropriate.</a:t>
            </a:r>
          </a:p>
          <a:p>
            <a:pPr marL="0" indent="0">
              <a:buNone/>
            </a:pPr>
            <a:endParaRPr lang="en-US" dirty="0"/>
          </a:p>
          <a:p>
            <a:pPr marL="0" indent="0">
              <a:buNone/>
            </a:pPr>
            <a:r>
              <a:rPr lang="en-US" dirty="0"/>
              <a:t>[more…]</a:t>
            </a:r>
          </a:p>
        </p:txBody>
      </p:sp>
      <p:sp>
        <p:nvSpPr>
          <p:cNvPr id="11" name="Text Placeholder 10">
            <a:extLst>
              <a:ext uri="{FF2B5EF4-FFF2-40B4-BE49-F238E27FC236}">
                <a16:creationId xmlns:a16="http://schemas.microsoft.com/office/drawing/2014/main" id="{6DF71D78-31B0-F461-21D5-B4415FA59FDE}"/>
              </a:ext>
            </a:extLst>
          </p:cNvPr>
          <p:cNvSpPr>
            <a:spLocks noGrp="1"/>
          </p:cNvSpPr>
          <p:nvPr>
            <p:ph type="body" sz="quarter" idx="3"/>
          </p:nvPr>
        </p:nvSpPr>
        <p:spPr>
          <a:xfrm>
            <a:off x="6399212" y="1195969"/>
            <a:ext cx="5183186" cy="823912"/>
          </a:xfrm>
        </p:spPr>
        <p:txBody>
          <a:bodyPr/>
          <a:lstStyle/>
          <a:p>
            <a:r>
              <a:rPr lang="en-US" dirty="0"/>
              <a:t>After</a:t>
            </a:r>
          </a:p>
        </p:txBody>
      </p:sp>
      <p:sp>
        <p:nvSpPr>
          <p:cNvPr id="12" name="Content Placeholder 11">
            <a:extLst>
              <a:ext uri="{FF2B5EF4-FFF2-40B4-BE49-F238E27FC236}">
                <a16:creationId xmlns:a16="http://schemas.microsoft.com/office/drawing/2014/main" id="{066D9F41-0208-CCB3-ECC2-518856AAC9A9}"/>
              </a:ext>
            </a:extLst>
          </p:cNvPr>
          <p:cNvSpPr>
            <a:spLocks noGrp="1"/>
          </p:cNvSpPr>
          <p:nvPr>
            <p:ph sz="quarter" idx="4"/>
          </p:nvPr>
        </p:nvSpPr>
        <p:spPr>
          <a:xfrm>
            <a:off x="6399212" y="2019881"/>
            <a:ext cx="5183186" cy="3923719"/>
          </a:xfrm>
        </p:spPr>
        <p:txBody>
          <a:bodyPr>
            <a:normAutofit fontScale="47500" lnSpcReduction="20000"/>
          </a:bodyPr>
          <a:lstStyle/>
          <a:p>
            <a:pPr marL="0" indent="0">
              <a:buNone/>
            </a:pPr>
            <a:r>
              <a:rPr lang="en-US" dirty="0"/>
              <a:t>Consultant hereby irrevocably transfers and assigns to Company any and all of its right, title, and interest in and to </a:t>
            </a:r>
            <a:r>
              <a:rPr lang="en-US" b="1" dirty="0">
                <a:highlight>
                  <a:srgbClr val="00FFFF"/>
                </a:highlight>
              </a:rPr>
              <a:t>Applesauce</a:t>
            </a:r>
            <a:r>
              <a:rPr lang="en-US" dirty="0"/>
              <a:t>, including, but not limited to, any copyrights, patent rights, trade secrets and trademarks to Company. </a:t>
            </a:r>
            <a:r>
              <a:rPr lang="en-US" b="1" dirty="0">
                <a:highlight>
                  <a:srgbClr val="00FFFF"/>
                </a:highlight>
              </a:rPr>
              <a:t>Applesauce</a:t>
            </a:r>
            <a:r>
              <a:rPr lang="en-US" dirty="0"/>
              <a:t> will be the sole and exclusive property of Company, and Company shall have the sole right to determine the treatment of </a:t>
            </a:r>
            <a:r>
              <a:rPr lang="en-US" b="1" dirty="0">
                <a:highlight>
                  <a:srgbClr val="00FFFF"/>
                </a:highlight>
              </a:rPr>
              <a:t>Applesauce</a:t>
            </a:r>
            <a:r>
              <a:rPr lang="en-US" dirty="0"/>
              <a:t>, including the right to keep them as trade secrets, to file and execute patent applications on them, to use and disclose them without prior patent application, to file registrations for copyright or trademark on them in its own name, or to follow any other procedure that Company deems appropriate.</a:t>
            </a:r>
          </a:p>
          <a:p>
            <a:pPr marL="0" indent="0">
              <a:buNone/>
            </a:pPr>
            <a:r>
              <a:rPr lang="en-US" dirty="0"/>
              <a:t>[more…]</a:t>
            </a:r>
          </a:p>
          <a:p>
            <a:pPr marL="0" indent="0">
              <a:buNone/>
            </a:pPr>
            <a:endParaRPr lang="en-US" dirty="0"/>
          </a:p>
          <a:p>
            <a:pPr marL="0" indent="0">
              <a:buNone/>
            </a:pPr>
            <a:r>
              <a:rPr lang="en-US" dirty="0"/>
              <a:t>Definitions:</a:t>
            </a:r>
          </a:p>
          <a:p>
            <a:pPr marL="0" indent="0">
              <a:buNone/>
            </a:pPr>
            <a:r>
              <a:rPr lang="en-US" dirty="0">
                <a:highlight>
                  <a:srgbClr val="00FFFF"/>
                </a:highlight>
              </a:rPr>
              <a:t>“</a:t>
            </a:r>
            <a:r>
              <a:rPr lang="en-US" b="1" dirty="0">
                <a:highlight>
                  <a:srgbClr val="00FFFF"/>
                </a:highlight>
              </a:rPr>
              <a:t>Applesauce</a:t>
            </a:r>
            <a:r>
              <a:rPr lang="en-US" dirty="0">
                <a:highlight>
                  <a:srgbClr val="00FFFF"/>
                </a:highlight>
              </a:rPr>
              <a:t>” means all designs, discoveries, inventions, products, computer programs, procedures, business plans, revenue models, customer lists, marketing approaches or any similar business information, improvements, developments, drawings, notes, documents, information and materials made, conceived or developed by Consultant alone or with others which result from, relate to, or are used while providing the Services.</a:t>
            </a:r>
          </a:p>
        </p:txBody>
      </p:sp>
    </p:spTree>
    <p:extLst>
      <p:ext uri="{BB962C8B-B14F-4D97-AF65-F5344CB8AC3E}">
        <p14:creationId xmlns:p14="http://schemas.microsoft.com/office/powerpoint/2010/main" val="1307218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A55E01F-F39A-DBD9-2CF9-D8A6206DE9A9}"/>
              </a:ext>
            </a:extLst>
          </p:cNvPr>
          <p:cNvSpPr>
            <a:spLocks noGrp="1"/>
          </p:cNvSpPr>
          <p:nvPr>
            <p:ph type="title"/>
          </p:nvPr>
        </p:nvSpPr>
        <p:spPr>
          <a:xfrm>
            <a:off x="609599" y="292359"/>
            <a:ext cx="10972799" cy="1081088"/>
          </a:xfrm>
        </p:spPr>
        <p:txBody>
          <a:bodyPr>
            <a:normAutofit fontScale="90000"/>
          </a:bodyPr>
          <a:lstStyle/>
          <a:p>
            <a:r>
              <a:rPr lang="en-US" dirty="0"/>
              <a:t>Identifying Obvious Nonsense – Extract Definition</a:t>
            </a:r>
          </a:p>
        </p:txBody>
      </p:sp>
      <p:sp>
        <p:nvSpPr>
          <p:cNvPr id="9" name="Text Placeholder 8">
            <a:extLst>
              <a:ext uri="{FF2B5EF4-FFF2-40B4-BE49-F238E27FC236}">
                <a16:creationId xmlns:a16="http://schemas.microsoft.com/office/drawing/2014/main" id="{F64BD98A-BE68-1F9E-8B23-F45EB9E0AC10}"/>
              </a:ext>
            </a:extLst>
          </p:cNvPr>
          <p:cNvSpPr>
            <a:spLocks noGrp="1"/>
          </p:cNvSpPr>
          <p:nvPr>
            <p:ph type="body" idx="1"/>
          </p:nvPr>
        </p:nvSpPr>
        <p:spPr>
          <a:xfrm>
            <a:off x="609601" y="1195969"/>
            <a:ext cx="5183188" cy="823912"/>
          </a:xfrm>
        </p:spPr>
        <p:txBody>
          <a:bodyPr/>
          <a:lstStyle/>
          <a:p>
            <a:r>
              <a:rPr lang="en-US" dirty="0"/>
              <a:t>Before</a:t>
            </a:r>
          </a:p>
        </p:txBody>
      </p:sp>
      <p:sp>
        <p:nvSpPr>
          <p:cNvPr id="10" name="Content Placeholder 9">
            <a:extLst>
              <a:ext uri="{FF2B5EF4-FFF2-40B4-BE49-F238E27FC236}">
                <a16:creationId xmlns:a16="http://schemas.microsoft.com/office/drawing/2014/main" id="{714AE3EC-E3BD-DC8F-93CE-9541B90603F5}"/>
              </a:ext>
            </a:extLst>
          </p:cNvPr>
          <p:cNvSpPr>
            <a:spLocks noGrp="1"/>
          </p:cNvSpPr>
          <p:nvPr>
            <p:ph sz="half" idx="2"/>
          </p:nvPr>
        </p:nvSpPr>
        <p:spPr>
          <a:xfrm>
            <a:off x="609600" y="2019881"/>
            <a:ext cx="5183188" cy="3923719"/>
          </a:xfrm>
        </p:spPr>
        <p:txBody>
          <a:bodyPr>
            <a:normAutofit fontScale="92500" lnSpcReduction="20000"/>
          </a:bodyPr>
          <a:lstStyle/>
          <a:p>
            <a:pPr marL="0" indent="0">
              <a:buNone/>
            </a:pPr>
            <a:r>
              <a:rPr lang="en-US" dirty="0"/>
              <a:t>Definitions:</a:t>
            </a:r>
          </a:p>
          <a:p>
            <a:pPr marL="0" indent="0">
              <a:buNone/>
            </a:pPr>
            <a:r>
              <a:rPr lang="en-US" dirty="0">
                <a:highlight>
                  <a:srgbClr val="00FFFF"/>
                </a:highlight>
              </a:rPr>
              <a:t>“</a:t>
            </a:r>
            <a:r>
              <a:rPr lang="en-US" b="1" dirty="0">
                <a:highlight>
                  <a:srgbClr val="00FFFF"/>
                </a:highlight>
              </a:rPr>
              <a:t>Applesauce</a:t>
            </a:r>
            <a:r>
              <a:rPr lang="en-US" dirty="0">
                <a:highlight>
                  <a:srgbClr val="00FFFF"/>
                </a:highlight>
              </a:rPr>
              <a:t>” means all </a:t>
            </a:r>
            <a:r>
              <a:rPr lang="en-US" dirty="0">
                <a:highlight>
                  <a:srgbClr val="00FF00"/>
                </a:highlight>
              </a:rPr>
              <a:t>designs, discoveries, inventions, products, computer programs, procedures, business plans, revenue models, customer lists, marketing approaches or any similar business information, improvements, developments, drawings, notes, documents, information and materials </a:t>
            </a:r>
            <a:r>
              <a:rPr lang="en-US" dirty="0">
                <a:highlight>
                  <a:srgbClr val="00FFFF"/>
                </a:highlight>
              </a:rPr>
              <a:t>made, conceived or developed by Consultant alone or with others which result from, relate to, or are used while providing the Services.</a:t>
            </a:r>
          </a:p>
          <a:p>
            <a:pPr marL="0" indent="0">
              <a:buNone/>
            </a:pPr>
            <a:endParaRPr lang="en-US" dirty="0"/>
          </a:p>
        </p:txBody>
      </p:sp>
      <p:sp>
        <p:nvSpPr>
          <p:cNvPr id="11" name="Text Placeholder 10">
            <a:extLst>
              <a:ext uri="{FF2B5EF4-FFF2-40B4-BE49-F238E27FC236}">
                <a16:creationId xmlns:a16="http://schemas.microsoft.com/office/drawing/2014/main" id="{6DF71D78-31B0-F461-21D5-B4415FA59FDE}"/>
              </a:ext>
            </a:extLst>
          </p:cNvPr>
          <p:cNvSpPr>
            <a:spLocks noGrp="1"/>
          </p:cNvSpPr>
          <p:nvPr>
            <p:ph type="body" sz="quarter" idx="3"/>
          </p:nvPr>
        </p:nvSpPr>
        <p:spPr>
          <a:xfrm>
            <a:off x="6399212" y="1195969"/>
            <a:ext cx="5183186" cy="823912"/>
          </a:xfrm>
        </p:spPr>
        <p:txBody>
          <a:bodyPr/>
          <a:lstStyle/>
          <a:p>
            <a:r>
              <a:rPr lang="en-US" dirty="0"/>
              <a:t>After</a:t>
            </a:r>
          </a:p>
        </p:txBody>
      </p:sp>
      <p:sp>
        <p:nvSpPr>
          <p:cNvPr id="12" name="Content Placeholder 11">
            <a:extLst>
              <a:ext uri="{FF2B5EF4-FFF2-40B4-BE49-F238E27FC236}">
                <a16:creationId xmlns:a16="http://schemas.microsoft.com/office/drawing/2014/main" id="{066D9F41-0208-CCB3-ECC2-518856AAC9A9}"/>
              </a:ext>
            </a:extLst>
          </p:cNvPr>
          <p:cNvSpPr>
            <a:spLocks noGrp="1"/>
          </p:cNvSpPr>
          <p:nvPr>
            <p:ph sz="quarter" idx="4"/>
          </p:nvPr>
        </p:nvSpPr>
        <p:spPr>
          <a:xfrm>
            <a:off x="6399212" y="2019881"/>
            <a:ext cx="5183186" cy="3923719"/>
          </a:xfrm>
        </p:spPr>
        <p:txBody>
          <a:bodyPr>
            <a:normAutofit fontScale="92500" lnSpcReduction="20000"/>
          </a:bodyPr>
          <a:lstStyle/>
          <a:p>
            <a:pPr marL="0" indent="0">
              <a:buNone/>
            </a:pPr>
            <a:r>
              <a:rPr lang="en-US" dirty="0"/>
              <a:t>Definitions:</a:t>
            </a:r>
          </a:p>
          <a:p>
            <a:pPr marL="0" indent="0">
              <a:buNone/>
            </a:pPr>
            <a:r>
              <a:rPr lang="en-US" dirty="0">
                <a:highlight>
                  <a:srgbClr val="00FFFF"/>
                </a:highlight>
              </a:rPr>
              <a:t>“</a:t>
            </a:r>
            <a:r>
              <a:rPr lang="en-US" b="1" dirty="0">
                <a:highlight>
                  <a:srgbClr val="00FFFF"/>
                </a:highlight>
              </a:rPr>
              <a:t>Applesauce</a:t>
            </a:r>
            <a:r>
              <a:rPr lang="en-US" dirty="0">
                <a:highlight>
                  <a:srgbClr val="00FFFF"/>
                </a:highlight>
              </a:rPr>
              <a:t>” means all </a:t>
            </a:r>
            <a:r>
              <a:rPr lang="en-US" b="1" dirty="0">
                <a:highlight>
                  <a:srgbClr val="00FF00"/>
                </a:highlight>
              </a:rPr>
              <a:t>Dinguses</a:t>
            </a:r>
            <a:r>
              <a:rPr lang="en-US" dirty="0">
                <a:highlight>
                  <a:srgbClr val="00FF00"/>
                </a:highlight>
              </a:rPr>
              <a:t> </a:t>
            </a:r>
            <a:r>
              <a:rPr lang="en-US" dirty="0">
                <a:highlight>
                  <a:srgbClr val="00FFFF"/>
                </a:highlight>
              </a:rPr>
              <a:t>made, conceived or developed by Consultant alone or with others which result from, relate to, or are used while providing the Services.</a:t>
            </a:r>
          </a:p>
          <a:p>
            <a:pPr marL="0" indent="0">
              <a:buNone/>
            </a:pPr>
            <a:r>
              <a:rPr lang="en-US" dirty="0">
                <a:highlight>
                  <a:srgbClr val="00FF00"/>
                </a:highlight>
              </a:rPr>
              <a:t>“</a:t>
            </a:r>
            <a:r>
              <a:rPr lang="en-US" b="1" dirty="0" err="1">
                <a:highlight>
                  <a:srgbClr val="00FF00"/>
                </a:highlight>
              </a:rPr>
              <a:t>Dunguses</a:t>
            </a:r>
            <a:r>
              <a:rPr lang="en-US" dirty="0">
                <a:highlight>
                  <a:srgbClr val="00FF00"/>
                </a:highlight>
              </a:rPr>
              <a:t>” means designs, discoveries, inventions, products, computer programs, procedures, business plans, revenue models, customer lists, marketing approaches or any similar business information, improvements, developments, drawings, notes, documents, information and materials.</a:t>
            </a:r>
          </a:p>
          <a:p>
            <a:pPr marL="0" indent="0">
              <a:buNone/>
            </a:pPr>
            <a:endParaRPr lang="en-US" dirty="0">
              <a:highlight>
                <a:srgbClr val="00FFFF"/>
              </a:highlight>
            </a:endParaRP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786354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D75F6-0F62-458C-9CB0-06B38679E9C0}"/>
              </a:ext>
            </a:extLst>
          </p:cNvPr>
          <p:cNvSpPr>
            <a:spLocks noGrp="1"/>
          </p:cNvSpPr>
          <p:nvPr>
            <p:ph type="title"/>
          </p:nvPr>
        </p:nvSpPr>
        <p:spPr>
          <a:xfrm>
            <a:off x="609600" y="569170"/>
            <a:ext cx="4162425" cy="620486"/>
          </a:xfrm>
        </p:spPr>
        <p:txBody>
          <a:bodyPr/>
          <a:lstStyle/>
          <a:p>
            <a:r>
              <a:rPr lang="en-US" dirty="0"/>
              <a:t>Obvious Nonsense</a:t>
            </a:r>
          </a:p>
        </p:txBody>
      </p:sp>
      <p:sp>
        <p:nvSpPr>
          <p:cNvPr id="3" name="Content Placeholder 2">
            <a:extLst>
              <a:ext uri="{FF2B5EF4-FFF2-40B4-BE49-F238E27FC236}">
                <a16:creationId xmlns:a16="http://schemas.microsoft.com/office/drawing/2014/main" id="{28607664-84A3-44E3-9D0B-D5C3F270EDB4}"/>
              </a:ext>
            </a:extLst>
          </p:cNvPr>
          <p:cNvSpPr>
            <a:spLocks noGrp="1"/>
          </p:cNvSpPr>
          <p:nvPr>
            <p:ph idx="1"/>
          </p:nvPr>
        </p:nvSpPr>
        <p:spPr/>
        <p:txBody>
          <a:bodyPr>
            <a:normAutofit fontScale="70000" lnSpcReduction="20000"/>
          </a:bodyPr>
          <a:lstStyle/>
          <a:p>
            <a:pPr marL="0" indent="0">
              <a:lnSpc>
                <a:spcPct val="120000"/>
              </a:lnSpc>
              <a:buNone/>
            </a:pPr>
            <a:r>
              <a:rPr lang="en-US" dirty="0"/>
              <a:t>Consultant hereby </a:t>
            </a:r>
            <a:r>
              <a:rPr lang="en-US" b="1" dirty="0">
                <a:highlight>
                  <a:srgbClr val="FFFF00"/>
                </a:highlight>
              </a:rPr>
              <a:t>Schlepps</a:t>
            </a:r>
            <a:r>
              <a:rPr lang="en-US" dirty="0"/>
              <a:t> </a:t>
            </a:r>
            <a:r>
              <a:rPr lang="en-US" b="1" dirty="0">
                <a:highlight>
                  <a:srgbClr val="00FFFF"/>
                </a:highlight>
              </a:rPr>
              <a:t>Applesauce</a:t>
            </a:r>
            <a:r>
              <a:rPr lang="en-US" dirty="0"/>
              <a:t>, including, but not limited to, any </a:t>
            </a:r>
            <a:r>
              <a:rPr lang="en-US" b="1" dirty="0" err="1">
                <a:solidFill>
                  <a:schemeClr val="bg1"/>
                </a:solidFill>
                <a:highlight>
                  <a:srgbClr val="FF00FF"/>
                </a:highlight>
              </a:rPr>
              <a:t>Pearsauce</a:t>
            </a:r>
            <a:r>
              <a:rPr lang="en-US" dirty="0"/>
              <a:t> to Company. The Company </a:t>
            </a:r>
            <a:r>
              <a:rPr lang="en-US" b="1" dirty="0" err="1">
                <a:solidFill>
                  <a:schemeClr val="bg1"/>
                </a:solidFill>
                <a:highlight>
                  <a:srgbClr val="FF0000"/>
                </a:highlight>
              </a:rPr>
              <a:t>Powns</a:t>
            </a:r>
            <a:r>
              <a:rPr lang="en-US" dirty="0"/>
              <a:t> </a:t>
            </a:r>
            <a:r>
              <a:rPr lang="en-US" b="1" dirty="0">
                <a:highlight>
                  <a:srgbClr val="00FFFF"/>
                </a:highlight>
              </a:rPr>
              <a:t>Applesauce</a:t>
            </a:r>
            <a:r>
              <a:rPr lang="en-US" dirty="0"/>
              <a:t>, including the right to </a:t>
            </a:r>
            <a:r>
              <a:rPr lang="en-US" b="1" dirty="0">
                <a:solidFill>
                  <a:schemeClr val="bg1"/>
                </a:solidFill>
                <a:highlight>
                  <a:srgbClr val="0000FF"/>
                </a:highlight>
              </a:rPr>
              <a:t>Do Things</a:t>
            </a:r>
            <a:r>
              <a:rPr lang="en-US" dirty="0"/>
              <a:t>.</a:t>
            </a:r>
          </a:p>
          <a:p>
            <a:pPr marL="0" indent="0">
              <a:buNone/>
            </a:pPr>
            <a:r>
              <a:rPr lang="en-US" dirty="0"/>
              <a:t>[more…]</a:t>
            </a:r>
          </a:p>
          <a:p>
            <a:pPr marL="0" indent="0">
              <a:buNone/>
            </a:pPr>
            <a:endParaRPr lang="en-US" dirty="0"/>
          </a:p>
          <a:p>
            <a:pPr marL="0" indent="0">
              <a:buNone/>
            </a:pPr>
            <a:r>
              <a:rPr lang="en-US" sz="1600" dirty="0"/>
              <a:t>Definitions:</a:t>
            </a:r>
          </a:p>
          <a:p>
            <a:pPr marL="0" indent="0">
              <a:buNone/>
            </a:pPr>
            <a:r>
              <a:rPr lang="en-US" sz="1600" dirty="0">
                <a:highlight>
                  <a:srgbClr val="FFFF00"/>
                </a:highlight>
              </a:rPr>
              <a:t>“</a:t>
            </a:r>
            <a:r>
              <a:rPr lang="en-US" sz="1600" b="1" dirty="0">
                <a:highlight>
                  <a:srgbClr val="FFFF00"/>
                </a:highlight>
              </a:rPr>
              <a:t>Schlepps</a:t>
            </a:r>
            <a:r>
              <a:rPr lang="en-US" sz="1600" dirty="0">
                <a:highlight>
                  <a:srgbClr val="FFFF00"/>
                </a:highlight>
              </a:rPr>
              <a:t>” a thing means irrevocably transfers and assigns any and all of its right, title, and interest in and to that thing.</a:t>
            </a:r>
          </a:p>
          <a:p>
            <a:pPr marL="0" indent="0">
              <a:buNone/>
            </a:pPr>
            <a:r>
              <a:rPr lang="en-US" sz="1600" dirty="0">
                <a:highlight>
                  <a:srgbClr val="00FFFF"/>
                </a:highlight>
              </a:rPr>
              <a:t>“</a:t>
            </a:r>
            <a:r>
              <a:rPr lang="en-US" sz="1600" b="1" dirty="0">
                <a:highlight>
                  <a:srgbClr val="00FFFF"/>
                </a:highlight>
              </a:rPr>
              <a:t>Applesauce</a:t>
            </a:r>
            <a:r>
              <a:rPr lang="en-US" sz="1600" dirty="0">
                <a:highlight>
                  <a:srgbClr val="00FFFF"/>
                </a:highlight>
              </a:rPr>
              <a:t>” means all </a:t>
            </a:r>
            <a:r>
              <a:rPr lang="en-US" sz="1600" b="1" dirty="0">
                <a:highlight>
                  <a:srgbClr val="00FF00"/>
                </a:highlight>
              </a:rPr>
              <a:t>Dinguses</a:t>
            </a:r>
            <a:r>
              <a:rPr lang="en-US" sz="1600" dirty="0">
                <a:highlight>
                  <a:srgbClr val="00FFFF"/>
                </a:highlight>
              </a:rPr>
              <a:t> made, conceived or developed by Consultant alone or with others which result from, relate to, or are used while providing the Services.</a:t>
            </a:r>
          </a:p>
          <a:p>
            <a:pPr marL="0" indent="0">
              <a:buNone/>
            </a:pPr>
            <a:r>
              <a:rPr lang="en-US" sz="1600" dirty="0">
                <a:solidFill>
                  <a:schemeClr val="bg1"/>
                </a:solidFill>
                <a:highlight>
                  <a:srgbClr val="FF0000"/>
                </a:highlight>
              </a:rPr>
              <a:t>A Party “</a:t>
            </a:r>
            <a:r>
              <a:rPr lang="en-US" sz="1600" b="1" dirty="0" err="1">
                <a:solidFill>
                  <a:schemeClr val="bg1"/>
                </a:solidFill>
                <a:highlight>
                  <a:srgbClr val="FF0000"/>
                </a:highlight>
              </a:rPr>
              <a:t>Powns</a:t>
            </a:r>
            <a:r>
              <a:rPr lang="en-US" sz="1600" dirty="0">
                <a:solidFill>
                  <a:schemeClr val="bg1"/>
                </a:solidFill>
                <a:highlight>
                  <a:srgbClr val="FF0000"/>
                </a:highlight>
              </a:rPr>
              <a:t>” a thing means that the thing is the sole and exclusive property of that Party, including that the Party has the sole right to determine the treatment of the thing.</a:t>
            </a:r>
          </a:p>
          <a:p>
            <a:pPr marL="0" indent="0">
              <a:buNone/>
            </a:pPr>
            <a:r>
              <a:rPr lang="en-US" sz="1600" dirty="0">
                <a:solidFill>
                  <a:schemeClr val="bg1"/>
                </a:solidFill>
                <a:highlight>
                  <a:srgbClr val="0000FF"/>
                </a:highlight>
              </a:rPr>
              <a:t>“</a:t>
            </a:r>
            <a:r>
              <a:rPr lang="en-US" sz="1600" b="1" dirty="0">
                <a:solidFill>
                  <a:schemeClr val="bg1"/>
                </a:solidFill>
                <a:highlight>
                  <a:srgbClr val="0000FF"/>
                </a:highlight>
              </a:rPr>
              <a:t>Do Things</a:t>
            </a:r>
            <a:r>
              <a:rPr lang="en-US" sz="1600" dirty="0">
                <a:solidFill>
                  <a:schemeClr val="bg1"/>
                </a:solidFill>
                <a:highlight>
                  <a:srgbClr val="0000FF"/>
                </a:highlight>
              </a:rPr>
              <a:t>” means keep them as trade secrets, to file and execute patent applications on them, to use and disclose them without prior patent application, to file registrations for copyright or trademark on them in its own name, or to follow any other procedure that Company deems appropriate.</a:t>
            </a:r>
          </a:p>
          <a:p>
            <a:pPr marL="0" indent="0">
              <a:buNone/>
            </a:pPr>
            <a:r>
              <a:rPr lang="en-US" sz="1600" dirty="0">
                <a:highlight>
                  <a:srgbClr val="00FF00"/>
                </a:highlight>
              </a:rPr>
              <a:t>“</a:t>
            </a:r>
            <a:r>
              <a:rPr lang="en-US" sz="1600" b="1" dirty="0" err="1">
                <a:highlight>
                  <a:srgbClr val="00FF00"/>
                </a:highlight>
              </a:rPr>
              <a:t>Dunguses</a:t>
            </a:r>
            <a:r>
              <a:rPr lang="en-US" sz="1600" dirty="0">
                <a:highlight>
                  <a:srgbClr val="00FF00"/>
                </a:highlight>
              </a:rPr>
              <a:t>” means designs, discoveries, inventions, products, computer programs, procedures, business plans, revenue models, customer lists, marketing approaches or any similar business information, improvements, developments, drawings, notes, documents, information and materials.</a:t>
            </a:r>
          </a:p>
          <a:p>
            <a:pPr marL="0" indent="0">
              <a:buNone/>
            </a:pPr>
            <a:r>
              <a:rPr lang="en-US" sz="1600" dirty="0">
                <a:solidFill>
                  <a:schemeClr val="bg1"/>
                </a:solidFill>
                <a:highlight>
                  <a:srgbClr val="FF00FF"/>
                </a:highlight>
              </a:rPr>
              <a:t>“</a:t>
            </a:r>
            <a:r>
              <a:rPr lang="en-US" sz="1600" b="1" dirty="0" err="1">
                <a:solidFill>
                  <a:schemeClr val="bg1"/>
                </a:solidFill>
                <a:highlight>
                  <a:srgbClr val="FF00FF"/>
                </a:highlight>
              </a:rPr>
              <a:t>Pearsauce</a:t>
            </a:r>
            <a:r>
              <a:rPr lang="en-US" sz="1600" dirty="0">
                <a:solidFill>
                  <a:schemeClr val="bg1"/>
                </a:solidFill>
                <a:highlight>
                  <a:srgbClr val="FF00FF"/>
                </a:highlight>
              </a:rPr>
              <a:t>” means copyrights, patent rights, trade secrets and trademarks.</a:t>
            </a:r>
          </a:p>
          <a:p>
            <a:pPr marL="0" indent="0">
              <a:buNone/>
            </a:pPr>
            <a:r>
              <a:rPr lang="en-US" sz="1600" dirty="0"/>
              <a:t>[more…]</a:t>
            </a:r>
          </a:p>
        </p:txBody>
      </p:sp>
      <p:pic>
        <p:nvPicPr>
          <p:cNvPr id="6" name="Picture 5" descr="Diagram&#10;&#10;Description automatically generated">
            <a:extLst>
              <a:ext uri="{FF2B5EF4-FFF2-40B4-BE49-F238E27FC236}">
                <a16:creationId xmlns:a16="http://schemas.microsoft.com/office/drawing/2014/main" id="{6AAD400F-9F8F-4C6D-AFF1-921EA8F4AE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2439" y="1200542"/>
            <a:ext cx="2719096" cy="5438192"/>
          </a:xfrm>
          <a:prstGeom prst="rect">
            <a:avLst/>
          </a:prstGeom>
        </p:spPr>
      </p:pic>
      <p:sp>
        <p:nvSpPr>
          <p:cNvPr id="5" name="Rectangle 4">
            <a:extLst>
              <a:ext uri="{FF2B5EF4-FFF2-40B4-BE49-F238E27FC236}">
                <a16:creationId xmlns:a16="http://schemas.microsoft.com/office/drawing/2014/main" id="{653177C3-ABD6-9B0C-D74B-892D48FFAA16}"/>
              </a:ext>
            </a:extLst>
          </p:cNvPr>
          <p:cNvSpPr/>
          <p:nvPr/>
        </p:nvSpPr>
        <p:spPr>
          <a:xfrm>
            <a:off x="947956" y="3683927"/>
            <a:ext cx="3116474" cy="678049"/>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solidFill>
              </a:ln>
            </a:endParaRPr>
          </a:p>
        </p:txBody>
      </p:sp>
    </p:spTree>
    <p:extLst>
      <p:ext uri="{BB962C8B-B14F-4D97-AF65-F5344CB8AC3E}">
        <p14:creationId xmlns:p14="http://schemas.microsoft.com/office/powerpoint/2010/main" val="4292880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A55E01F-F39A-DBD9-2CF9-D8A6206DE9A9}"/>
              </a:ext>
            </a:extLst>
          </p:cNvPr>
          <p:cNvSpPr>
            <a:spLocks noGrp="1"/>
          </p:cNvSpPr>
          <p:nvPr>
            <p:ph type="title"/>
          </p:nvPr>
        </p:nvSpPr>
        <p:spPr>
          <a:xfrm>
            <a:off x="609599" y="292359"/>
            <a:ext cx="10972799" cy="1081088"/>
          </a:xfrm>
        </p:spPr>
        <p:txBody>
          <a:bodyPr>
            <a:normAutofit/>
          </a:bodyPr>
          <a:lstStyle/>
          <a:p>
            <a:r>
              <a:rPr lang="en-US" dirty="0"/>
              <a:t>Becoming Honest – Rename Definition</a:t>
            </a:r>
          </a:p>
        </p:txBody>
      </p:sp>
      <p:sp>
        <p:nvSpPr>
          <p:cNvPr id="9" name="Text Placeholder 8">
            <a:extLst>
              <a:ext uri="{FF2B5EF4-FFF2-40B4-BE49-F238E27FC236}">
                <a16:creationId xmlns:a16="http://schemas.microsoft.com/office/drawing/2014/main" id="{F64BD98A-BE68-1F9E-8B23-F45EB9E0AC10}"/>
              </a:ext>
            </a:extLst>
          </p:cNvPr>
          <p:cNvSpPr>
            <a:spLocks noGrp="1"/>
          </p:cNvSpPr>
          <p:nvPr>
            <p:ph type="body" idx="1"/>
          </p:nvPr>
        </p:nvSpPr>
        <p:spPr>
          <a:xfrm>
            <a:off x="609601" y="1195969"/>
            <a:ext cx="5183188" cy="823912"/>
          </a:xfrm>
        </p:spPr>
        <p:txBody>
          <a:bodyPr/>
          <a:lstStyle/>
          <a:p>
            <a:r>
              <a:rPr lang="en-US" dirty="0"/>
              <a:t>Before</a:t>
            </a:r>
          </a:p>
        </p:txBody>
      </p:sp>
      <p:sp>
        <p:nvSpPr>
          <p:cNvPr id="10" name="Content Placeholder 9">
            <a:extLst>
              <a:ext uri="{FF2B5EF4-FFF2-40B4-BE49-F238E27FC236}">
                <a16:creationId xmlns:a16="http://schemas.microsoft.com/office/drawing/2014/main" id="{714AE3EC-E3BD-DC8F-93CE-9541B90603F5}"/>
              </a:ext>
            </a:extLst>
          </p:cNvPr>
          <p:cNvSpPr>
            <a:spLocks noGrp="1"/>
          </p:cNvSpPr>
          <p:nvPr>
            <p:ph sz="half" idx="2"/>
          </p:nvPr>
        </p:nvSpPr>
        <p:spPr>
          <a:xfrm>
            <a:off x="609600" y="2019881"/>
            <a:ext cx="5183188" cy="3923719"/>
          </a:xfrm>
        </p:spPr>
        <p:txBody>
          <a:bodyPr>
            <a:normAutofit/>
          </a:bodyPr>
          <a:lstStyle/>
          <a:p>
            <a:pPr marL="0" indent="0">
              <a:buNone/>
            </a:pPr>
            <a:r>
              <a:rPr lang="en-US" dirty="0"/>
              <a:t>Definitions:</a:t>
            </a:r>
          </a:p>
          <a:p>
            <a:pPr marL="0" indent="0">
              <a:buNone/>
            </a:pPr>
            <a:r>
              <a:rPr lang="en-US" dirty="0"/>
              <a:t>“</a:t>
            </a:r>
            <a:r>
              <a:rPr lang="en-US" b="1" dirty="0"/>
              <a:t>Applesauce</a:t>
            </a:r>
            <a:r>
              <a:rPr lang="en-US" dirty="0"/>
              <a:t>” means all </a:t>
            </a:r>
            <a:r>
              <a:rPr lang="en-US" b="1" dirty="0"/>
              <a:t>Dinguses</a:t>
            </a:r>
            <a:r>
              <a:rPr lang="en-US" dirty="0"/>
              <a:t> made, conceived or developed by Consultant alone or with others which result from, relate to, or are used while providing the Services.</a:t>
            </a:r>
          </a:p>
          <a:p>
            <a:pPr marL="0" indent="0">
              <a:buNone/>
            </a:pPr>
            <a:endParaRPr lang="en-US" dirty="0"/>
          </a:p>
        </p:txBody>
      </p:sp>
      <p:sp>
        <p:nvSpPr>
          <p:cNvPr id="11" name="Text Placeholder 10">
            <a:extLst>
              <a:ext uri="{FF2B5EF4-FFF2-40B4-BE49-F238E27FC236}">
                <a16:creationId xmlns:a16="http://schemas.microsoft.com/office/drawing/2014/main" id="{6DF71D78-31B0-F461-21D5-B4415FA59FDE}"/>
              </a:ext>
            </a:extLst>
          </p:cNvPr>
          <p:cNvSpPr>
            <a:spLocks noGrp="1"/>
          </p:cNvSpPr>
          <p:nvPr>
            <p:ph type="body" sz="quarter" idx="3"/>
          </p:nvPr>
        </p:nvSpPr>
        <p:spPr>
          <a:xfrm>
            <a:off x="6399212" y="1195969"/>
            <a:ext cx="5183186" cy="823912"/>
          </a:xfrm>
        </p:spPr>
        <p:txBody>
          <a:bodyPr/>
          <a:lstStyle/>
          <a:p>
            <a:r>
              <a:rPr lang="en-US" dirty="0"/>
              <a:t>After</a:t>
            </a:r>
          </a:p>
        </p:txBody>
      </p:sp>
      <p:sp>
        <p:nvSpPr>
          <p:cNvPr id="12" name="Content Placeholder 11">
            <a:extLst>
              <a:ext uri="{FF2B5EF4-FFF2-40B4-BE49-F238E27FC236}">
                <a16:creationId xmlns:a16="http://schemas.microsoft.com/office/drawing/2014/main" id="{066D9F41-0208-CCB3-ECC2-518856AAC9A9}"/>
              </a:ext>
            </a:extLst>
          </p:cNvPr>
          <p:cNvSpPr>
            <a:spLocks noGrp="1"/>
          </p:cNvSpPr>
          <p:nvPr>
            <p:ph sz="quarter" idx="4"/>
          </p:nvPr>
        </p:nvSpPr>
        <p:spPr>
          <a:xfrm>
            <a:off x="6399212" y="2019881"/>
            <a:ext cx="5183186" cy="3923719"/>
          </a:xfrm>
        </p:spPr>
        <p:txBody>
          <a:bodyPr>
            <a:normAutofit/>
          </a:bodyPr>
          <a:lstStyle/>
          <a:p>
            <a:pPr marL="0" indent="0">
              <a:buNone/>
            </a:pPr>
            <a:r>
              <a:rPr lang="en-US" dirty="0"/>
              <a:t>Definitions:</a:t>
            </a:r>
          </a:p>
          <a:p>
            <a:pPr marL="0" indent="0">
              <a:buNone/>
            </a:pPr>
            <a:r>
              <a:rPr lang="en-US" dirty="0"/>
              <a:t>“</a:t>
            </a:r>
            <a:r>
              <a:rPr lang="en-US" b="1" dirty="0" err="1">
                <a:highlight>
                  <a:srgbClr val="00FFFF"/>
                </a:highlight>
              </a:rPr>
              <a:t>WorkAndOtherStuff</a:t>
            </a:r>
            <a:r>
              <a:rPr lang="en-US" dirty="0"/>
              <a:t>” means all </a:t>
            </a:r>
            <a:r>
              <a:rPr lang="en-US" b="1" dirty="0" err="1">
                <a:highlight>
                  <a:srgbClr val="00FFFF"/>
                </a:highlight>
              </a:rPr>
              <a:t>CreatedThings</a:t>
            </a:r>
            <a:r>
              <a:rPr lang="en-US" dirty="0"/>
              <a:t> made, conceived or developed by Consultant alone or with others which result from, relate to, or are used while providing the Services.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658788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D75F6-0F62-458C-9CB0-06B38679E9C0}"/>
              </a:ext>
            </a:extLst>
          </p:cNvPr>
          <p:cNvSpPr>
            <a:spLocks noGrp="1"/>
          </p:cNvSpPr>
          <p:nvPr>
            <p:ph type="title"/>
          </p:nvPr>
        </p:nvSpPr>
        <p:spPr>
          <a:xfrm>
            <a:off x="609600" y="569170"/>
            <a:ext cx="4162425" cy="620486"/>
          </a:xfrm>
        </p:spPr>
        <p:txBody>
          <a:bodyPr/>
          <a:lstStyle/>
          <a:p>
            <a:r>
              <a:rPr lang="en-US" dirty="0"/>
              <a:t>Honest</a:t>
            </a:r>
          </a:p>
        </p:txBody>
      </p:sp>
      <p:sp>
        <p:nvSpPr>
          <p:cNvPr id="3" name="Content Placeholder 2">
            <a:extLst>
              <a:ext uri="{FF2B5EF4-FFF2-40B4-BE49-F238E27FC236}">
                <a16:creationId xmlns:a16="http://schemas.microsoft.com/office/drawing/2014/main" id="{28607664-84A3-44E3-9D0B-D5C3F270EDB4}"/>
              </a:ext>
            </a:extLst>
          </p:cNvPr>
          <p:cNvSpPr>
            <a:spLocks noGrp="1"/>
          </p:cNvSpPr>
          <p:nvPr>
            <p:ph idx="1"/>
          </p:nvPr>
        </p:nvSpPr>
        <p:spPr/>
        <p:txBody>
          <a:bodyPr>
            <a:normAutofit fontScale="47500" lnSpcReduction="20000"/>
          </a:bodyPr>
          <a:lstStyle/>
          <a:p>
            <a:pPr marL="0" indent="0">
              <a:lnSpc>
                <a:spcPct val="120000"/>
              </a:lnSpc>
              <a:buNone/>
            </a:pPr>
            <a:r>
              <a:rPr lang="en-US" dirty="0"/>
              <a:t>Intellectual Property Ownership:</a:t>
            </a:r>
          </a:p>
          <a:p>
            <a:pPr marL="0" indent="0">
              <a:lnSpc>
                <a:spcPct val="120000"/>
              </a:lnSpc>
              <a:buNone/>
            </a:pPr>
            <a:r>
              <a:rPr lang="en-US" dirty="0"/>
              <a:t>Consultant hereby </a:t>
            </a:r>
            <a:r>
              <a:rPr lang="en-US" b="1" dirty="0" err="1"/>
              <a:t>ConveysAndThings</a:t>
            </a:r>
            <a:r>
              <a:rPr lang="en-US" dirty="0"/>
              <a:t> </a:t>
            </a:r>
            <a:r>
              <a:rPr lang="en-US" b="1" dirty="0" err="1">
                <a:highlight>
                  <a:srgbClr val="00FFFF"/>
                </a:highlight>
              </a:rPr>
              <a:t>WorkAndOtherStuff</a:t>
            </a:r>
            <a:r>
              <a:rPr lang="en-US" dirty="0"/>
              <a:t>, including, but not limited to, any </a:t>
            </a:r>
            <a:r>
              <a:rPr lang="en-US" b="1" dirty="0"/>
              <a:t>Legal Protections</a:t>
            </a:r>
            <a:r>
              <a:rPr lang="en-US" dirty="0"/>
              <a:t> to Company. The Company </a:t>
            </a:r>
            <a:r>
              <a:rPr lang="en-US" b="1" dirty="0" err="1"/>
              <a:t>OwnsAndStuff</a:t>
            </a:r>
            <a:r>
              <a:rPr lang="en-US" dirty="0"/>
              <a:t> </a:t>
            </a:r>
            <a:r>
              <a:rPr lang="en-US" b="1" dirty="0" err="1"/>
              <a:t>WorkAndOtherStuff</a:t>
            </a:r>
            <a:r>
              <a:rPr lang="en-US" dirty="0"/>
              <a:t>, including the right to </a:t>
            </a:r>
            <a:r>
              <a:rPr lang="en-US" b="1" dirty="0" err="1"/>
              <a:t>ProtectOrUseOrDoOtherThings</a:t>
            </a:r>
            <a:r>
              <a:rPr lang="en-US" dirty="0"/>
              <a:t>.</a:t>
            </a:r>
          </a:p>
          <a:p>
            <a:pPr marL="0" indent="0">
              <a:lnSpc>
                <a:spcPct val="120000"/>
              </a:lnSpc>
              <a:buNone/>
            </a:pPr>
            <a:endParaRPr lang="en-US" dirty="0"/>
          </a:p>
          <a:p>
            <a:pPr marL="0" indent="0">
              <a:lnSpc>
                <a:spcPct val="120000"/>
              </a:lnSpc>
              <a:buNone/>
            </a:pPr>
            <a:r>
              <a:rPr lang="en-US" dirty="0"/>
              <a:t>[more…]</a:t>
            </a:r>
          </a:p>
          <a:p>
            <a:pPr marL="0" indent="0">
              <a:lnSpc>
                <a:spcPct val="120000"/>
              </a:lnSpc>
              <a:buNone/>
            </a:pPr>
            <a:endParaRPr lang="en-US" dirty="0"/>
          </a:p>
          <a:p>
            <a:pPr marL="0" indent="0">
              <a:lnSpc>
                <a:spcPct val="120000"/>
              </a:lnSpc>
              <a:buNone/>
            </a:pPr>
            <a:r>
              <a:rPr lang="en-US" dirty="0"/>
              <a:t>Definitions:</a:t>
            </a:r>
          </a:p>
          <a:p>
            <a:pPr marL="0" indent="0">
              <a:lnSpc>
                <a:spcPct val="120000"/>
              </a:lnSpc>
              <a:buNone/>
            </a:pPr>
            <a:r>
              <a:rPr lang="en-US" dirty="0"/>
              <a:t>“</a:t>
            </a:r>
            <a:r>
              <a:rPr lang="en-US" b="1" dirty="0" err="1">
                <a:highlight>
                  <a:srgbClr val="00FFFF"/>
                </a:highlight>
              </a:rPr>
              <a:t>WorkAndOtherStuff</a:t>
            </a:r>
            <a:r>
              <a:rPr lang="en-US" dirty="0"/>
              <a:t>” means all </a:t>
            </a:r>
            <a:r>
              <a:rPr lang="en-US" b="1" dirty="0" err="1"/>
              <a:t>CreatedThings</a:t>
            </a:r>
            <a:r>
              <a:rPr lang="en-US" dirty="0"/>
              <a:t> made, conceived or developed by Consultant alone or with others which result from, relate to, or are used while providing the Services.</a:t>
            </a:r>
          </a:p>
          <a:p>
            <a:pPr marL="0" indent="0">
              <a:lnSpc>
                <a:spcPct val="120000"/>
              </a:lnSpc>
              <a:buNone/>
            </a:pPr>
            <a:endParaRPr lang="en-US" dirty="0"/>
          </a:p>
          <a:p>
            <a:pPr marL="0" indent="0">
              <a:lnSpc>
                <a:spcPct val="120000"/>
              </a:lnSpc>
              <a:buNone/>
            </a:pPr>
            <a:r>
              <a:rPr lang="en-US" dirty="0"/>
              <a:t>[more …]</a:t>
            </a:r>
          </a:p>
        </p:txBody>
      </p:sp>
      <p:pic>
        <p:nvPicPr>
          <p:cNvPr id="6" name="Picture 5" descr="Diagram&#10;&#10;Description automatically generated">
            <a:extLst>
              <a:ext uri="{FF2B5EF4-FFF2-40B4-BE49-F238E27FC236}">
                <a16:creationId xmlns:a16="http://schemas.microsoft.com/office/drawing/2014/main" id="{6AAD400F-9F8F-4C6D-AFF1-921EA8F4AE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2439" y="1200542"/>
            <a:ext cx="2719096" cy="5438192"/>
          </a:xfrm>
          <a:prstGeom prst="rect">
            <a:avLst/>
          </a:prstGeom>
        </p:spPr>
      </p:pic>
      <p:sp>
        <p:nvSpPr>
          <p:cNvPr id="5" name="Rectangle 4">
            <a:extLst>
              <a:ext uri="{FF2B5EF4-FFF2-40B4-BE49-F238E27FC236}">
                <a16:creationId xmlns:a16="http://schemas.microsoft.com/office/drawing/2014/main" id="{940A64A4-4795-5CEE-975E-FC60D2A51401}"/>
              </a:ext>
            </a:extLst>
          </p:cNvPr>
          <p:cNvSpPr/>
          <p:nvPr/>
        </p:nvSpPr>
        <p:spPr>
          <a:xfrm>
            <a:off x="963750" y="4220823"/>
            <a:ext cx="3116474" cy="678049"/>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solidFill>
              </a:ln>
            </a:endParaRPr>
          </a:p>
        </p:txBody>
      </p:sp>
    </p:spTree>
    <p:extLst>
      <p:ext uri="{BB962C8B-B14F-4D97-AF65-F5344CB8AC3E}">
        <p14:creationId xmlns:p14="http://schemas.microsoft.com/office/powerpoint/2010/main" val="1574169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A55E01F-F39A-DBD9-2CF9-D8A6206DE9A9}"/>
              </a:ext>
            </a:extLst>
          </p:cNvPr>
          <p:cNvSpPr>
            <a:spLocks noGrp="1"/>
          </p:cNvSpPr>
          <p:nvPr>
            <p:ph type="title"/>
          </p:nvPr>
        </p:nvSpPr>
        <p:spPr>
          <a:xfrm>
            <a:off x="609599" y="292359"/>
            <a:ext cx="10972799" cy="1081088"/>
          </a:xfrm>
        </p:spPr>
        <p:txBody>
          <a:bodyPr>
            <a:normAutofit fontScale="90000"/>
          </a:bodyPr>
          <a:lstStyle/>
          <a:p>
            <a:r>
              <a:rPr lang="en-US" dirty="0"/>
              <a:t>Becoming Completely Honest – Rename Definition</a:t>
            </a:r>
          </a:p>
        </p:txBody>
      </p:sp>
      <p:sp>
        <p:nvSpPr>
          <p:cNvPr id="9" name="Text Placeholder 8">
            <a:extLst>
              <a:ext uri="{FF2B5EF4-FFF2-40B4-BE49-F238E27FC236}">
                <a16:creationId xmlns:a16="http://schemas.microsoft.com/office/drawing/2014/main" id="{F64BD98A-BE68-1F9E-8B23-F45EB9E0AC10}"/>
              </a:ext>
            </a:extLst>
          </p:cNvPr>
          <p:cNvSpPr>
            <a:spLocks noGrp="1"/>
          </p:cNvSpPr>
          <p:nvPr>
            <p:ph type="body" idx="1"/>
          </p:nvPr>
        </p:nvSpPr>
        <p:spPr>
          <a:xfrm>
            <a:off x="609601" y="1195969"/>
            <a:ext cx="5183188" cy="823912"/>
          </a:xfrm>
        </p:spPr>
        <p:txBody>
          <a:bodyPr/>
          <a:lstStyle/>
          <a:p>
            <a:r>
              <a:rPr lang="en-US" dirty="0"/>
              <a:t>Before</a:t>
            </a:r>
          </a:p>
        </p:txBody>
      </p:sp>
      <p:sp>
        <p:nvSpPr>
          <p:cNvPr id="10" name="Content Placeholder 9">
            <a:extLst>
              <a:ext uri="{FF2B5EF4-FFF2-40B4-BE49-F238E27FC236}">
                <a16:creationId xmlns:a16="http://schemas.microsoft.com/office/drawing/2014/main" id="{714AE3EC-E3BD-DC8F-93CE-9541B90603F5}"/>
              </a:ext>
            </a:extLst>
          </p:cNvPr>
          <p:cNvSpPr>
            <a:spLocks noGrp="1"/>
          </p:cNvSpPr>
          <p:nvPr>
            <p:ph sz="half" idx="2"/>
          </p:nvPr>
        </p:nvSpPr>
        <p:spPr>
          <a:xfrm>
            <a:off x="609600" y="2019881"/>
            <a:ext cx="5183188" cy="3923719"/>
          </a:xfrm>
        </p:spPr>
        <p:txBody>
          <a:bodyPr>
            <a:normAutofit/>
          </a:bodyPr>
          <a:lstStyle/>
          <a:p>
            <a:pPr marL="0" indent="0">
              <a:buNone/>
            </a:pPr>
            <a:r>
              <a:rPr lang="en-US" dirty="0"/>
              <a:t>Definitions:</a:t>
            </a:r>
          </a:p>
          <a:p>
            <a:pPr marL="0" indent="0">
              <a:buNone/>
            </a:pPr>
            <a:r>
              <a:rPr lang="en-US" dirty="0"/>
              <a:t>“</a:t>
            </a:r>
            <a:r>
              <a:rPr lang="en-US" b="1" dirty="0" err="1"/>
              <a:t>WorkAndOtherStuff</a:t>
            </a:r>
            <a:r>
              <a:rPr lang="en-US" dirty="0"/>
              <a:t>” means all </a:t>
            </a:r>
            <a:r>
              <a:rPr lang="en-US" b="1" dirty="0" err="1"/>
              <a:t>CreatedThings</a:t>
            </a:r>
            <a:r>
              <a:rPr lang="en-US" dirty="0"/>
              <a:t> made, conceived or developed by Consultant alone or with others which result from, relate to, or are used while providing the Services.</a:t>
            </a:r>
          </a:p>
          <a:p>
            <a:pPr marL="0" indent="0">
              <a:buNone/>
            </a:pPr>
            <a:endParaRPr lang="en-US" dirty="0"/>
          </a:p>
        </p:txBody>
      </p:sp>
      <p:sp>
        <p:nvSpPr>
          <p:cNvPr id="11" name="Text Placeholder 10">
            <a:extLst>
              <a:ext uri="{FF2B5EF4-FFF2-40B4-BE49-F238E27FC236}">
                <a16:creationId xmlns:a16="http://schemas.microsoft.com/office/drawing/2014/main" id="{6DF71D78-31B0-F461-21D5-B4415FA59FDE}"/>
              </a:ext>
            </a:extLst>
          </p:cNvPr>
          <p:cNvSpPr>
            <a:spLocks noGrp="1"/>
          </p:cNvSpPr>
          <p:nvPr>
            <p:ph type="body" sz="quarter" idx="3"/>
          </p:nvPr>
        </p:nvSpPr>
        <p:spPr>
          <a:xfrm>
            <a:off x="6399212" y="1195969"/>
            <a:ext cx="5183186" cy="823912"/>
          </a:xfrm>
        </p:spPr>
        <p:txBody>
          <a:bodyPr/>
          <a:lstStyle/>
          <a:p>
            <a:r>
              <a:rPr lang="en-US" dirty="0"/>
              <a:t>After</a:t>
            </a:r>
          </a:p>
        </p:txBody>
      </p:sp>
      <p:sp>
        <p:nvSpPr>
          <p:cNvPr id="12" name="Content Placeholder 11">
            <a:extLst>
              <a:ext uri="{FF2B5EF4-FFF2-40B4-BE49-F238E27FC236}">
                <a16:creationId xmlns:a16="http://schemas.microsoft.com/office/drawing/2014/main" id="{066D9F41-0208-CCB3-ECC2-518856AAC9A9}"/>
              </a:ext>
            </a:extLst>
          </p:cNvPr>
          <p:cNvSpPr>
            <a:spLocks noGrp="1"/>
          </p:cNvSpPr>
          <p:nvPr>
            <p:ph sz="quarter" idx="4"/>
          </p:nvPr>
        </p:nvSpPr>
        <p:spPr>
          <a:xfrm>
            <a:off x="6399212" y="2019881"/>
            <a:ext cx="5183186" cy="3923719"/>
          </a:xfrm>
        </p:spPr>
        <p:txBody>
          <a:bodyPr>
            <a:normAutofit/>
          </a:bodyPr>
          <a:lstStyle/>
          <a:p>
            <a:pPr marL="0" indent="0">
              <a:buNone/>
            </a:pPr>
            <a:r>
              <a:rPr lang="en-US" dirty="0"/>
              <a:t>Definitions:</a:t>
            </a:r>
          </a:p>
          <a:p>
            <a:pPr marL="0" indent="0">
              <a:buNone/>
            </a:pPr>
            <a:r>
              <a:rPr lang="en-US" dirty="0"/>
              <a:t>“</a:t>
            </a:r>
            <a:r>
              <a:rPr lang="en-US" b="1" dirty="0" err="1"/>
              <a:t>AnyIntellectualPropertyMadeOrReferencedOrUsed</a:t>
            </a:r>
            <a:r>
              <a:rPr lang="en-US" dirty="0"/>
              <a:t>” means all </a:t>
            </a:r>
            <a:r>
              <a:rPr lang="en-US" b="1" dirty="0" err="1"/>
              <a:t>CreatedThings</a:t>
            </a:r>
            <a:r>
              <a:rPr lang="en-US" dirty="0"/>
              <a:t> made, conceived or developed by Consultant alone or with others which result from, relate to, or are used while providing the Services.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887493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D75F6-0F62-458C-9CB0-06B38679E9C0}"/>
              </a:ext>
            </a:extLst>
          </p:cNvPr>
          <p:cNvSpPr>
            <a:spLocks noGrp="1"/>
          </p:cNvSpPr>
          <p:nvPr>
            <p:ph type="title"/>
          </p:nvPr>
        </p:nvSpPr>
        <p:spPr>
          <a:xfrm>
            <a:off x="609600" y="569170"/>
            <a:ext cx="4162425" cy="620486"/>
          </a:xfrm>
        </p:spPr>
        <p:txBody>
          <a:bodyPr/>
          <a:lstStyle/>
          <a:p>
            <a:r>
              <a:rPr lang="en-US" dirty="0"/>
              <a:t>Completely Honest</a:t>
            </a:r>
          </a:p>
        </p:txBody>
      </p:sp>
      <p:sp>
        <p:nvSpPr>
          <p:cNvPr id="3" name="Content Placeholder 2">
            <a:extLst>
              <a:ext uri="{FF2B5EF4-FFF2-40B4-BE49-F238E27FC236}">
                <a16:creationId xmlns:a16="http://schemas.microsoft.com/office/drawing/2014/main" id="{28607664-84A3-44E3-9D0B-D5C3F270EDB4}"/>
              </a:ext>
            </a:extLst>
          </p:cNvPr>
          <p:cNvSpPr>
            <a:spLocks noGrp="1"/>
          </p:cNvSpPr>
          <p:nvPr>
            <p:ph idx="1"/>
          </p:nvPr>
        </p:nvSpPr>
        <p:spPr/>
        <p:txBody>
          <a:bodyPr>
            <a:normAutofit fontScale="92500" lnSpcReduction="20000"/>
          </a:bodyPr>
          <a:lstStyle/>
          <a:p>
            <a:pPr marL="0" indent="0">
              <a:lnSpc>
                <a:spcPct val="100000"/>
              </a:lnSpc>
              <a:buNone/>
            </a:pPr>
            <a:r>
              <a:rPr lang="en-US" dirty="0"/>
              <a:t>Intellectual Property Ownership:</a:t>
            </a:r>
          </a:p>
          <a:p>
            <a:pPr marL="0" indent="0">
              <a:lnSpc>
                <a:spcPct val="100000"/>
              </a:lnSpc>
              <a:buNone/>
            </a:pPr>
            <a:r>
              <a:rPr lang="en-US" dirty="0"/>
              <a:t>Consultant hereby </a:t>
            </a:r>
            <a:r>
              <a:rPr lang="en-US" b="1" dirty="0" err="1">
                <a:highlight>
                  <a:srgbClr val="C0C0C0"/>
                </a:highlight>
              </a:rPr>
              <a:t>TransfersAndAssigns</a:t>
            </a:r>
            <a:r>
              <a:rPr lang="en-US" dirty="0"/>
              <a:t> </a:t>
            </a:r>
            <a:r>
              <a:rPr lang="en-US" b="1" dirty="0" err="1">
                <a:highlight>
                  <a:srgbClr val="FFFF00"/>
                </a:highlight>
              </a:rPr>
              <a:t>AnyIntellectualPropertyMadeOrReferencedOrUsed</a:t>
            </a:r>
            <a:r>
              <a:rPr lang="en-US" dirty="0"/>
              <a:t>, including, but not limited to, any </a:t>
            </a:r>
            <a:r>
              <a:rPr lang="en-US" b="1" dirty="0">
                <a:highlight>
                  <a:srgbClr val="C0C0C0"/>
                </a:highlight>
              </a:rPr>
              <a:t>Legal Protections</a:t>
            </a:r>
            <a:r>
              <a:rPr lang="en-US" dirty="0"/>
              <a:t> to Company. The Company </a:t>
            </a:r>
            <a:r>
              <a:rPr lang="en-US" b="1" dirty="0" err="1">
                <a:highlight>
                  <a:srgbClr val="C0C0C0"/>
                </a:highlight>
              </a:rPr>
              <a:t>OwnsAndControls</a:t>
            </a:r>
            <a:r>
              <a:rPr lang="en-US" dirty="0"/>
              <a:t> </a:t>
            </a:r>
            <a:r>
              <a:rPr lang="en-US" b="1" dirty="0" err="1">
                <a:highlight>
                  <a:srgbClr val="FFFF00"/>
                </a:highlight>
              </a:rPr>
              <a:t>AnyIntellectualPropertyMadeOrReferencedOrUsed</a:t>
            </a:r>
            <a:r>
              <a:rPr lang="en-US" dirty="0"/>
              <a:t>, including the right to </a:t>
            </a:r>
            <a:r>
              <a:rPr lang="en-US" b="1" dirty="0" err="1">
                <a:highlight>
                  <a:srgbClr val="C0C0C0"/>
                </a:highlight>
              </a:rPr>
              <a:t>ProtectOrUseOrDoOtherThings</a:t>
            </a:r>
            <a:r>
              <a:rPr lang="en-US" dirty="0"/>
              <a:t>.</a:t>
            </a:r>
          </a:p>
          <a:p>
            <a:pPr marL="0" indent="0">
              <a:lnSpc>
                <a:spcPct val="100000"/>
              </a:lnSpc>
              <a:buNone/>
            </a:pPr>
            <a:r>
              <a:rPr lang="en-US" dirty="0"/>
              <a:t>[more…]</a:t>
            </a:r>
          </a:p>
        </p:txBody>
      </p:sp>
      <p:pic>
        <p:nvPicPr>
          <p:cNvPr id="6" name="Picture 5" descr="Diagram&#10;&#10;Description automatically generated">
            <a:extLst>
              <a:ext uri="{FF2B5EF4-FFF2-40B4-BE49-F238E27FC236}">
                <a16:creationId xmlns:a16="http://schemas.microsoft.com/office/drawing/2014/main" id="{6AAD400F-9F8F-4C6D-AFF1-921EA8F4AE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2439" y="1200542"/>
            <a:ext cx="2719096" cy="5438192"/>
          </a:xfrm>
          <a:prstGeom prst="rect">
            <a:avLst/>
          </a:prstGeom>
        </p:spPr>
      </p:pic>
      <p:sp>
        <p:nvSpPr>
          <p:cNvPr id="5" name="Rectangle 4">
            <a:extLst>
              <a:ext uri="{FF2B5EF4-FFF2-40B4-BE49-F238E27FC236}">
                <a16:creationId xmlns:a16="http://schemas.microsoft.com/office/drawing/2014/main" id="{3D4511BF-15C2-0F3E-2E3E-B9BB1C9E3B7D}"/>
              </a:ext>
            </a:extLst>
          </p:cNvPr>
          <p:cNvSpPr/>
          <p:nvPr/>
        </p:nvSpPr>
        <p:spPr>
          <a:xfrm>
            <a:off x="963750" y="4816441"/>
            <a:ext cx="3116474" cy="678049"/>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solidFill>
              </a:ln>
            </a:endParaRPr>
          </a:p>
        </p:txBody>
      </p:sp>
    </p:spTree>
    <p:extLst>
      <p:ext uri="{BB962C8B-B14F-4D97-AF65-F5344CB8AC3E}">
        <p14:creationId xmlns:p14="http://schemas.microsoft.com/office/powerpoint/2010/main" val="3777068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43064A9-55E4-BD84-731E-7358E714F152}"/>
              </a:ext>
            </a:extLst>
          </p:cNvPr>
          <p:cNvSpPr txBox="1"/>
          <p:nvPr/>
        </p:nvSpPr>
        <p:spPr>
          <a:xfrm>
            <a:off x="1802295" y="651007"/>
            <a:ext cx="8587409" cy="1183273"/>
          </a:xfrm>
          <a:prstGeom prst="rect">
            <a:avLst/>
          </a:prstGeom>
          <a:noFill/>
        </p:spPr>
        <p:txBody>
          <a:bodyPr wrap="square">
            <a:spAutoFit/>
          </a:bodyPr>
          <a:lstStyle/>
          <a:p>
            <a:pPr marL="0" indent="0">
              <a:lnSpc>
                <a:spcPct val="120000"/>
              </a:lnSpc>
              <a:buNone/>
            </a:pPr>
            <a:r>
              <a:rPr lang="en-US" sz="2000" dirty="0">
                <a:solidFill>
                  <a:schemeClr val="bg2"/>
                </a:solidFill>
                <a:latin typeface="Proxima Nova" panose="020B0604020202020204" charset="0"/>
              </a:rPr>
              <a:t>Consultant hereby </a:t>
            </a:r>
            <a:r>
              <a:rPr lang="en-US" sz="2000" b="1" dirty="0">
                <a:solidFill>
                  <a:schemeClr val="bg2"/>
                </a:solidFill>
                <a:latin typeface="Proxima Nova" panose="020B0604020202020204" charset="0"/>
              </a:rPr>
              <a:t>Schlepps</a:t>
            </a:r>
            <a:r>
              <a:rPr lang="en-US" sz="2000" dirty="0">
                <a:solidFill>
                  <a:schemeClr val="bg2"/>
                </a:solidFill>
                <a:latin typeface="Proxima Nova" panose="020B0604020202020204" charset="0"/>
              </a:rPr>
              <a:t> </a:t>
            </a:r>
            <a:r>
              <a:rPr lang="en-US" sz="2000" b="1" dirty="0">
                <a:solidFill>
                  <a:schemeClr val="bg2"/>
                </a:solidFill>
                <a:latin typeface="Proxima Nova" panose="020B0604020202020204" charset="0"/>
              </a:rPr>
              <a:t>Applesauce</a:t>
            </a:r>
            <a:r>
              <a:rPr lang="en-US" sz="2000" dirty="0">
                <a:solidFill>
                  <a:schemeClr val="bg2"/>
                </a:solidFill>
                <a:latin typeface="Proxima Nova" panose="020B0604020202020204" charset="0"/>
              </a:rPr>
              <a:t>, including, but not limited to, any </a:t>
            </a:r>
            <a:r>
              <a:rPr lang="en-US" sz="2000" b="1" dirty="0" err="1">
                <a:solidFill>
                  <a:schemeClr val="bg2"/>
                </a:solidFill>
                <a:latin typeface="Proxima Nova" panose="020B0604020202020204" charset="0"/>
              </a:rPr>
              <a:t>Pearsauce</a:t>
            </a:r>
            <a:r>
              <a:rPr lang="en-US" sz="2000" dirty="0">
                <a:solidFill>
                  <a:schemeClr val="bg2"/>
                </a:solidFill>
                <a:latin typeface="Proxima Nova" panose="020B0604020202020204" charset="0"/>
              </a:rPr>
              <a:t> to Company. The Company </a:t>
            </a:r>
            <a:r>
              <a:rPr lang="en-US" sz="2000" b="1" dirty="0" err="1">
                <a:solidFill>
                  <a:schemeClr val="bg2"/>
                </a:solidFill>
                <a:latin typeface="Proxima Nova" panose="020B0604020202020204" charset="0"/>
              </a:rPr>
              <a:t>Powns</a:t>
            </a:r>
            <a:r>
              <a:rPr lang="en-US" sz="2000" dirty="0">
                <a:solidFill>
                  <a:schemeClr val="bg2"/>
                </a:solidFill>
                <a:latin typeface="Proxima Nova" panose="020B0604020202020204" charset="0"/>
              </a:rPr>
              <a:t> </a:t>
            </a:r>
            <a:r>
              <a:rPr lang="en-US" sz="2000" b="1" dirty="0">
                <a:solidFill>
                  <a:schemeClr val="bg2"/>
                </a:solidFill>
                <a:latin typeface="Proxima Nova" panose="020B0604020202020204" charset="0"/>
              </a:rPr>
              <a:t>Applesauce</a:t>
            </a:r>
            <a:r>
              <a:rPr lang="en-US" sz="2000" dirty="0">
                <a:solidFill>
                  <a:schemeClr val="bg2"/>
                </a:solidFill>
                <a:latin typeface="Proxima Nova" panose="020B0604020202020204" charset="0"/>
              </a:rPr>
              <a:t>, including the right to </a:t>
            </a:r>
            <a:r>
              <a:rPr lang="en-US" sz="2000" b="1" dirty="0">
                <a:solidFill>
                  <a:schemeClr val="bg2"/>
                </a:solidFill>
                <a:latin typeface="Proxima Nova" panose="020B0604020202020204" charset="0"/>
              </a:rPr>
              <a:t>Do Things</a:t>
            </a:r>
            <a:r>
              <a:rPr lang="en-US" sz="2000" dirty="0">
                <a:solidFill>
                  <a:schemeClr val="bg2"/>
                </a:solidFill>
                <a:latin typeface="Proxima Nova" panose="020B0604020202020204" charset="0"/>
              </a:rPr>
              <a:t>.</a:t>
            </a:r>
          </a:p>
        </p:txBody>
      </p:sp>
      <p:sp>
        <p:nvSpPr>
          <p:cNvPr id="5" name="TextBox 4">
            <a:extLst>
              <a:ext uri="{FF2B5EF4-FFF2-40B4-BE49-F238E27FC236}">
                <a16:creationId xmlns:a16="http://schemas.microsoft.com/office/drawing/2014/main" id="{06AA854C-F36B-918F-1258-309D35E3C9F0}"/>
              </a:ext>
            </a:extLst>
          </p:cNvPr>
          <p:cNvSpPr txBox="1"/>
          <p:nvPr/>
        </p:nvSpPr>
        <p:spPr>
          <a:xfrm>
            <a:off x="1802294" y="2601526"/>
            <a:ext cx="8587409" cy="1535741"/>
          </a:xfrm>
          <a:prstGeom prst="rect">
            <a:avLst/>
          </a:prstGeom>
          <a:noFill/>
        </p:spPr>
        <p:txBody>
          <a:bodyPr wrap="square">
            <a:spAutoFit/>
          </a:bodyPr>
          <a:lstStyle/>
          <a:p>
            <a:pPr marL="0" indent="0">
              <a:lnSpc>
                <a:spcPct val="120000"/>
              </a:lnSpc>
              <a:buNone/>
            </a:pPr>
            <a:r>
              <a:rPr lang="en-US" sz="2000" dirty="0">
                <a:solidFill>
                  <a:schemeClr val="bg2"/>
                </a:solidFill>
              </a:rPr>
              <a:t>Consultant hereby </a:t>
            </a:r>
            <a:r>
              <a:rPr lang="en-US" sz="2000" b="1" dirty="0" err="1">
                <a:solidFill>
                  <a:schemeClr val="bg2"/>
                </a:solidFill>
              </a:rPr>
              <a:t>ConveysAndThings</a:t>
            </a:r>
            <a:r>
              <a:rPr lang="en-US" sz="2000" dirty="0">
                <a:solidFill>
                  <a:schemeClr val="bg2"/>
                </a:solidFill>
              </a:rPr>
              <a:t> </a:t>
            </a:r>
            <a:r>
              <a:rPr lang="en-US" sz="2000" b="1" dirty="0" err="1">
                <a:solidFill>
                  <a:schemeClr val="bg2"/>
                </a:solidFill>
              </a:rPr>
              <a:t>WorkAndOtherStuff</a:t>
            </a:r>
            <a:r>
              <a:rPr lang="en-US" sz="2000" dirty="0">
                <a:solidFill>
                  <a:schemeClr val="bg2"/>
                </a:solidFill>
              </a:rPr>
              <a:t>, including, but not limited to, any </a:t>
            </a:r>
            <a:r>
              <a:rPr lang="en-US" sz="2000" b="1" dirty="0">
                <a:solidFill>
                  <a:schemeClr val="bg2"/>
                </a:solidFill>
              </a:rPr>
              <a:t>Legal Protections</a:t>
            </a:r>
            <a:r>
              <a:rPr lang="en-US" sz="2000" dirty="0">
                <a:solidFill>
                  <a:schemeClr val="bg2"/>
                </a:solidFill>
              </a:rPr>
              <a:t> to Company. The Company </a:t>
            </a:r>
            <a:r>
              <a:rPr lang="en-US" sz="2000" b="1" dirty="0" err="1">
                <a:solidFill>
                  <a:schemeClr val="bg2"/>
                </a:solidFill>
              </a:rPr>
              <a:t>OwnsAndStuff</a:t>
            </a:r>
            <a:r>
              <a:rPr lang="en-US" sz="2000" dirty="0">
                <a:solidFill>
                  <a:schemeClr val="bg2"/>
                </a:solidFill>
              </a:rPr>
              <a:t> </a:t>
            </a:r>
            <a:r>
              <a:rPr lang="en-US" sz="2000" b="1" dirty="0" err="1">
                <a:solidFill>
                  <a:schemeClr val="bg2"/>
                </a:solidFill>
              </a:rPr>
              <a:t>WorkAndOtherStuff</a:t>
            </a:r>
            <a:r>
              <a:rPr lang="en-US" sz="2000" dirty="0">
                <a:solidFill>
                  <a:schemeClr val="bg2"/>
                </a:solidFill>
              </a:rPr>
              <a:t>, including the right to </a:t>
            </a:r>
            <a:r>
              <a:rPr lang="en-US" sz="2000" b="1" dirty="0" err="1">
                <a:solidFill>
                  <a:schemeClr val="bg2"/>
                </a:solidFill>
              </a:rPr>
              <a:t>ProtectOrUseOrDoOtherThings</a:t>
            </a:r>
            <a:r>
              <a:rPr lang="en-US" sz="2000" dirty="0">
                <a:solidFill>
                  <a:schemeClr val="bg2"/>
                </a:solidFill>
              </a:rPr>
              <a:t>.</a:t>
            </a:r>
          </a:p>
        </p:txBody>
      </p:sp>
      <p:sp>
        <p:nvSpPr>
          <p:cNvPr id="7" name="TextBox 6">
            <a:extLst>
              <a:ext uri="{FF2B5EF4-FFF2-40B4-BE49-F238E27FC236}">
                <a16:creationId xmlns:a16="http://schemas.microsoft.com/office/drawing/2014/main" id="{BB818062-3371-2BD7-2AEA-B9BE4AE209F7}"/>
              </a:ext>
            </a:extLst>
          </p:cNvPr>
          <p:cNvSpPr txBox="1"/>
          <p:nvPr/>
        </p:nvSpPr>
        <p:spPr>
          <a:xfrm>
            <a:off x="1802293" y="4645088"/>
            <a:ext cx="8587409" cy="1631216"/>
          </a:xfrm>
          <a:prstGeom prst="rect">
            <a:avLst/>
          </a:prstGeom>
          <a:noFill/>
        </p:spPr>
        <p:txBody>
          <a:bodyPr wrap="square">
            <a:spAutoFit/>
          </a:bodyPr>
          <a:lstStyle/>
          <a:p>
            <a:pPr marL="0" indent="0">
              <a:lnSpc>
                <a:spcPct val="100000"/>
              </a:lnSpc>
              <a:buNone/>
            </a:pPr>
            <a:r>
              <a:rPr lang="en-US" sz="2000" dirty="0">
                <a:solidFill>
                  <a:schemeClr val="bg2"/>
                </a:solidFill>
                <a:latin typeface="Proxima Nova" panose="020B0604020202020204" charset="0"/>
              </a:rPr>
              <a:t>Consultant hereby </a:t>
            </a:r>
            <a:r>
              <a:rPr lang="en-US" sz="2000" b="1" dirty="0" err="1">
                <a:solidFill>
                  <a:schemeClr val="bg2"/>
                </a:solidFill>
                <a:latin typeface="Proxima Nova" panose="020B0604020202020204" charset="0"/>
              </a:rPr>
              <a:t>TransfersAndAssigns</a:t>
            </a:r>
            <a:r>
              <a:rPr lang="en-US" sz="2000" dirty="0">
                <a:solidFill>
                  <a:schemeClr val="bg2"/>
                </a:solidFill>
                <a:latin typeface="Proxima Nova" panose="020B0604020202020204" charset="0"/>
              </a:rPr>
              <a:t> </a:t>
            </a:r>
            <a:r>
              <a:rPr lang="en-US" sz="2000" b="1" dirty="0" err="1">
                <a:solidFill>
                  <a:schemeClr val="bg2"/>
                </a:solidFill>
                <a:latin typeface="Proxima Nova" panose="020B0604020202020204" charset="0"/>
              </a:rPr>
              <a:t>AnyIntellectualPropertyMadeOrReferencedOrUsed</a:t>
            </a:r>
            <a:r>
              <a:rPr lang="en-US" sz="2000" dirty="0">
                <a:solidFill>
                  <a:schemeClr val="bg2"/>
                </a:solidFill>
                <a:latin typeface="Proxima Nova" panose="020B0604020202020204" charset="0"/>
              </a:rPr>
              <a:t>, including, but not limited to, any </a:t>
            </a:r>
            <a:r>
              <a:rPr lang="en-US" sz="2000" b="1" dirty="0">
                <a:solidFill>
                  <a:schemeClr val="bg2"/>
                </a:solidFill>
                <a:latin typeface="Proxima Nova" panose="020B0604020202020204" charset="0"/>
              </a:rPr>
              <a:t>Legal Protections</a:t>
            </a:r>
            <a:r>
              <a:rPr lang="en-US" sz="2000" dirty="0">
                <a:solidFill>
                  <a:schemeClr val="bg2"/>
                </a:solidFill>
                <a:latin typeface="Proxima Nova" panose="020B0604020202020204" charset="0"/>
              </a:rPr>
              <a:t> to Company. The Company </a:t>
            </a:r>
            <a:r>
              <a:rPr lang="en-US" sz="2000" b="1" dirty="0" err="1">
                <a:solidFill>
                  <a:schemeClr val="bg2"/>
                </a:solidFill>
                <a:latin typeface="Proxima Nova" panose="020B0604020202020204" charset="0"/>
              </a:rPr>
              <a:t>OwnsAndControls</a:t>
            </a:r>
            <a:r>
              <a:rPr lang="en-US" sz="2000" dirty="0">
                <a:solidFill>
                  <a:schemeClr val="bg2"/>
                </a:solidFill>
                <a:latin typeface="Proxima Nova" panose="020B0604020202020204" charset="0"/>
              </a:rPr>
              <a:t> </a:t>
            </a:r>
            <a:r>
              <a:rPr lang="en-US" sz="2000" b="1" dirty="0" err="1">
                <a:solidFill>
                  <a:schemeClr val="bg2"/>
                </a:solidFill>
                <a:latin typeface="Proxima Nova" panose="020B0604020202020204" charset="0"/>
              </a:rPr>
              <a:t>AnyIntellectualPropertyMadeOrReferencedOrUsed</a:t>
            </a:r>
            <a:r>
              <a:rPr lang="en-US" sz="2000" dirty="0">
                <a:solidFill>
                  <a:schemeClr val="bg2"/>
                </a:solidFill>
                <a:latin typeface="Proxima Nova" panose="020B0604020202020204" charset="0"/>
              </a:rPr>
              <a:t>, including the right to </a:t>
            </a:r>
            <a:r>
              <a:rPr lang="en-US" sz="2000" b="1" dirty="0" err="1">
                <a:solidFill>
                  <a:schemeClr val="bg2"/>
                </a:solidFill>
                <a:latin typeface="Proxima Nova" panose="020B0604020202020204" charset="0"/>
              </a:rPr>
              <a:t>ProtectOrUseOrDoOtherThings</a:t>
            </a:r>
            <a:r>
              <a:rPr lang="en-US" sz="2000" dirty="0">
                <a:solidFill>
                  <a:schemeClr val="bg2"/>
                </a:solidFill>
                <a:latin typeface="Proxima Nova" panose="020B0604020202020204" charset="0"/>
              </a:rPr>
              <a:t>.</a:t>
            </a:r>
          </a:p>
        </p:txBody>
      </p:sp>
      <p:sp>
        <p:nvSpPr>
          <p:cNvPr id="8" name="TextBox 7">
            <a:extLst>
              <a:ext uri="{FF2B5EF4-FFF2-40B4-BE49-F238E27FC236}">
                <a16:creationId xmlns:a16="http://schemas.microsoft.com/office/drawing/2014/main" id="{25CBE231-CDEC-131E-F236-78D6C02087E7}"/>
              </a:ext>
            </a:extLst>
          </p:cNvPr>
          <p:cNvSpPr txBox="1"/>
          <p:nvPr/>
        </p:nvSpPr>
        <p:spPr>
          <a:xfrm>
            <a:off x="3763617" y="225287"/>
            <a:ext cx="4346713" cy="400110"/>
          </a:xfrm>
          <a:prstGeom prst="rect">
            <a:avLst/>
          </a:prstGeom>
          <a:noFill/>
        </p:spPr>
        <p:txBody>
          <a:bodyPr wrap="square" rtlCol="0">
            <a:spAutoFit/>
          </a:bodyPr>
          <a:lstStyle/>
          <a:p>
            <a:pPr algn="ctr"/>
            <a:r>
              <a:rPr lang="en-US" sz="2000" b="1" dirty="0">
                <a:solidFill>
                  <a:schemeClr val="bg2"/>
                </a:solidFill>
                <a:latin typeface="Proxima Nova" panose="020B0604020202020204" charset="0"/>
              </a:rPr>
              <a:t>Obvious Nonsense</a:t>
            </a:r>
          </a:p>
        </p:txBody>
      </p:sp>
      <p:sp>
        <p:nvSpPr>
          <p:cNvPr id="9" name="TextBox 8">
            <a:extLst>
              <a:ext uri="{FF2B5EF4-FFF2-40B4-BE49-F238E27FC236}">
                <a16:creationId xmlns:a16="http://schemas.microsoft.com/office/drawing/2014/main" id="{3F833DF8-7CD8-7BB6-8BE0-F5EB10313D5F}"/>
              </a:ext>
            </a:extLst>
          </p:cNvPr>
          <p:cNvSpPr txBox="1"/>
          <p:nvPr/>
        </p:nvSpPr>
        <p:spPr>
          <a:xfrm>
            <a:off x="3637721" y="2144679"/>
            <a:ext cx="4346713" cy="400110"/>
          </a:xfrm>
          <a:prstGeom prst="rect">
            <a:avLst/>
          </a:prstGeom>
          <a:noFill/>
        </p:spPr>
        <p:txBody>
          <a:bodyPr wrap="square" rtlCol="0">
            <a:spAutoFit/>
          </a:bodyPr>
          <a:lstStyle/>
          <a:p>
            <a:pPr algn="ctr"/>
            <a:r>
              <a:rPr lang="en-US" sz="2000" b="1" dirty="0">
                <a:solidFill>
                  <a:schemeClr val="bg2"/>
                </a:solidFill>
                <a:latin typeface="Proxima Nova" panose="020B0604020202020204" charset="0"/>
              </a:rPr>
              <a:t>Honest</a:t>
            </a:r>
          </a:p>
        </p:txBody>
      </p:sp>
      <p:sp>
        <p:nvSpPr>
          <p:cNvPr id="10" name="TextBox 9">
            <a:extLst>
              <a:ext uri="{FF2B5EF4-FFF2-40B4-BE49-F238E27FC236}">
                <a16:creationId xmlns:a16="http://schemas.microsoft.com/office/drawing/2014/main" id="{9CEA42FF-D18E-C162-4440-74C012BC6343}"/>
              </a:ext>
            </a:extLst>
          </p:cNvPr>
          <p:cNvSpPr txBox="1"/>
          <p:nvPr/>
        </p:nvSpPr>
        <p:spPr>
          <a:xfrm>
            <a:off x="3637721" y="4244978"/>
            <a:ext cx="4346713" cy="400110"/>
          </a:xfrm>
          <a:prstGeom prst="rect">
            <a:avLst/>
          </a:prstGeom>
          <a:noFill/>
        </p:spPr>
        <p:txBody>
          <a:bodyPr wrap="square" rtlCol="0">
            <a:spAutoFit/>
          </a:bodyPr>
          <a:lstStyle/>
          <a:p>
            <a:pPr algn="ctr"/>
            <a:r>
              <a:rPr lang="en-US" sz="2000" b="1" dirty="0">
                <a:solidFill>
                  <a:schemeClr val="bg2"/>
                </a:solidFill>
                <a:latin typeface="Proxima Nova" panose="020B0604020202020204" charset="0"/>
              </a:rPr>
              <a:t>Completely Honest</a:t>
            </a:r>
          </a:p>
        </p:txBody>
      </p:sp>
    </p:spTree>
    <p:extLst>
      <p:ext uri="{BB962C8B-B14F-4D97-AF65-F5344CB8AC3E}">
        <p14:creationId xmlns:p14="http://schemas.microsoft.com/office/powerpoint/2010/main" val="1141163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al user interface, application&#10;&#10;Description automatically generated">
            <a:extLst>
              <a:ext uri="{FF2B5EF4-FFF2-40B4-BE49-F238E27FC236}">
                <a16:creationId xmlns:a16="http://schemas.microsoft.com/office/drawing/2014/main" id="{7DA2060B-EC80-8220-7703-285257062A23}"/>
              </a:ext>
            </a:extLst>
          </p:cNvPr>
          <p:cNvPicPr>
            <a:picLocks noChangeAspect="1"/>
          </p:cNvPicPr>
          <p:nvPr/>
        </p:nvPicPr>
        <p:blipFill>
          <a:blip r:embed="rId3"/>
          <a:stretch>
            <a:fillRect/>
          </a:stretch>
        </p:blipFill>
        <p:spPr>
          <a:xfrm>
            <a:off x="1219809" y="553583"/>
            <a:ext cx="9752381" cy="4876190"/>
          </a:xfrm>
          <a:prstGeom prst="rect">
            <a:avLst/>
          </a:prstGeom>
        </p:spPr>
      </p:pic>
      <p:sp>
        <p:nvSpPr>
          <p:cNvPr id="3" name="Rectangle 2">
            <a:extLst>
              <a:ext uri="{FF2B5EF4-FFF2-40B4-BE49-F238E27FC236}">
                <a16:creationId xmlns:a16="http://schemas.microsoft.com/office/drawing/2014/main" id="{4AC75FB4-87EE-A0FE-94AF-A252BA202A0D}"/>
              </a:ext>
            </a:extLst>
          </p:cNvPr>
          <p:cNvSpPr/>
          <p:nvPr/>
        </p:nvSpPr>
        <p:spPr>
          <a:xfrm>
            <a:off x="2093843" y="447565"/>
            <a:ext cx="4399722" cy="1619774"/>
          </a:xfrm>
          <a:prstGeom prst="rect">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2654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2EDA9-C44F-83B4-2EDB-065310C6DFEC}"/>
              </a:ext>
            </a:extLst>
          </p:cNvPr>
          <p:cNvSpPr>
            <a:spLocks noGrp="1"/>
          </p:cNvSpPr>
          <p:nvPr>
            <p:ph type="title"/>
          </p:nvPr>
        </p:nvSpPr>
        <p:spPr/>
        <p:txBody>
          <a:bodyPr>
            <a:normAutofit/>
          </a:bodyPr>
          <a:lstStyle/>
          <a:p>
            <a:r>
              <a:rPr lang="en-US" sz="5000" dirty="0"/>
              <a:t>Existing Solutions</a:t>
            </a:r>
          </a:p>
        </p:txBody>
      </p:sp>
      <p:sp>
        <p:nvSpPr>
          <p:cNvPr id="3" name="Text Placeholder 2">
            <a:extLst>
              <a:ext uri="{FF2B5EF4-FFF2-40B4-BE49-F238E27FC236}">
                <a16:creationId xmlns:a16="http://schemas.microsoft.com/office/drawing/2014/main" id="{D7C9F43B-8953-A9FC-95BC-205AFD0A7B34}"/>
              </a:ext>
            </a:extLst>
          </p:cNvPr>
          <p:cNvSpPr>
            <a:spLocks noGrp="1"/>
          </p:cNvSpPr>
          <p:nvPr>
            <p:ph type="body" idx="1"/>
          </p:nvPr>
        </p:nvSpPr>
        <p:spPr>
          <a:xfrm>
            <a:off x="609600" y="1880090"/>
            <a:ext cx="10972800" cy="4977910"/>
          </a:xfrm>
        </p:spPr>
        <p:txBody>
          <a:bodyPr>
            <a:normAutofit/>
          </a:bodyPr>
          <a:lstStyle/>
          <a:p>
            <a:r>
              <a:rPr lang="en-US" sz="4000" b="1" dirty="0"/>
              <a:t>Refactoring</a:t>
            </a:r>
          </a:p>
          <a:p>
            <a:endParaRPr lang="en-US" sz="4000" dirty="0"/>
          </a:p>
          <a:p>
            <a:r>
              <a:rPr lang="en-US" sz="4000" dirty="0"/>
              <a:t>Automated Tests</a:t>
            </a:r>
          </a:p>
          <a:p>
            <a:endParaRPr lang="en-US" sz="4000" dirty="0"/>
          </a:p>
          <a:p>
            <a:r>
              <a:rPr lang="en-US" sz="4000" dirty="0"/>
              <a:t>Tools</a:t>
            </a:r>
          </a:p>
          <a:p>
            <a:pPr marL="114300" indent="0">
              <a:buNone/>
            </a:pPr>
            <a:endParaRPr lang="en-US" dirty="0"/>
          </a:p>
          <a:p>
            <a:endParaRPr lang="en-US" dirty="0"/>
          </a:p>
          <a:p>
            <a:endParaRPr lang="en-US" dirty="0"/>
          </a:p>
        </p:txBody>
      </p:sp>
      <p:pic>
        <p:nvPicPr>
          <p:cNvPr id="5" name="Picture 4" descr="A picture containing text, sign, vector graphics, clipart&#10;&#10;Description automatically generated">
            <a:extLst>
              <a:ext uri="{FF2B5EF4-FFF2-40B4-BE49-F238E27FC236}">
                <a16:creationId xmlns:a16="http://schemas.microsoft.com/office/drawing/2014/main" id="{F2761D11-64DC-7469-11C9-8817A3EF6713}"/>
              </a:ext>
            </a:extLst>
          </p:cNvPr>
          <p:cNvPicPr>
            <a:picLocks noChangeAspect="1"/>
          </p:cNvPicPr>
          <p:nvPr/>
        </p:nvPicPr>
        <p:blipFill>
          <a:blip r:embed="rId3"/>
          <a:stretch>
            <a:fillRect/>
          </a:stretch>
        </p:blipFill>
        <p:spPr>
          <a:xfrm>
            <a:off x="418011" y="1948542"/>
            <a:ext cx="799011" cy="799011"/>
          </a:xfrm>
          <a:prstGeom prst="rect">
            <a:avLst/>
          </a:prstGeom>
        </p:spPr>
      </p:pic>
      <p:pic>
        <p:nvPicPr>
          <p:cNvPr id="6" name="Picture 5" descr="A picture containing text, sign, vector graphics, clipart&#10;&#10;Description automatically generated">
            <a:extLst>
              <a:ext uri="{FF2B5EF4-FFF2-40B4-BE49-F238E27FC236}">
                <a16:creationId xmlns:a16="http://schemas.microsoft.com/office/drawing/2014/main" id="{6F612D23-F221-6D69-ED12-39A1614D94EE}"/>
              </a:ext>
            </a:extLst>
          </p:cNvPr>
          <p:cNvPicPr>
            <a:picLocks noChangeAspect="1"/>
          </p:cNvPicPr>
          <p:nvPr/>
        </p:nvPicPr>
        <p:blipFill>
          <a:blip r:embed="rId3"/>
          <a:stretch>
            <a:fillRect/>
          </a:stretch>
        </p:blipFill>
        <p:spPr>
          <a:xfrm>
            <a:off x="418011" y="3311437"/>
            <a:ext cx="799011" cy="799011"/>
          </a:xfrm>
          <a:prstGeom prst="rect">
            <a:avLst/>
          </a:prstGeom>
        </p:spPr>
      </p:pic>
      <p:pic>
        <p:nvPicPr>
          <p:cNvPr id="7" name="Picture 6" descr="A picture containing text, sign, vector graphics, clipart&#10;&#10;Description automatically generated">
            <a:extLst>
              <a:ext uri="{FF2B5EF4-FFF2-40B4-BE49-F238E27FC236}">
                <a16:creationId xmlns:a16="http://schemas.microsoft.com/office/drawing/2014/main" id="{42BF08D9-5472-7964-25B7-C0961BB1F586}"/>
              </a:ext>
            </a:extLst>
          </p:cNvPr>
          <p:cNvPicPr>
            <a:picLocks noChangeAspect="1"/>
          </p:cNvPicPr>
          <p:nvPr/>
        </p:nvPicPr>
        <p:blipFill>
          <a:blip r:embed="rId3"/>
          <a:stretch>
            <a:fillRect/>
          </a:stretch>
        </p:blipFill>
        <p:spPr>
          <a:xfrm>
            <a:off x="418010" y="4649297"/>
            <a:ext cx="799011" cy="799011"/>
          </a:xfrm>
          <a:prstGeom prst="rect">
            <a:avLst/>
          </a:prstGeom>
        </p:spPr>
      </p:pic>
    </p:spTree>
    <p:extLst>
      <p:ext uri="{BB962C8B-B14F-4D97-AF65-F5344CB8AC3E}">
        <p14:creationId xmlns:p14="http://schemas.microsoft.com/office/powerpoint/2010/main" val="2407943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at it takes to be a great problem solver in business - SmartCompany">
            <a:extLst>
              <a:ext uri="{FF2B5EF4-FFF2-40B4-BE49-F238E27FC236}">
                <a16:creationId xmlns:a16="http://schemas.microsoft.com/office/drawing/2014/main" id="{6BE25C8B-5B1C-D3B6-B5CC-A0561D2313FB}"/>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r="34517" b="24673"/>
          <a:stretch/>
        </p:blipFill>
        <p:spPr bwMode="auto">
          <a:xfrm>
            <a:off x="1"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BEFA87A-E1E0-6AE3-160C-1FB0A8720035}"/>
              </a:ext>
            </a:extLst>
          </p:cNvPr>
          <p:cNvSpPr txBox="1"/>
          <p:nvPr/>
        </p:nvSpPr>
        <p:spPr>
          <a:xfrm>
            <a:off x="3357769" y="1401417"/>
            <a:ext cx="5476461" cy="861774"/>
          </a:xfrm>
          <a:prstGeom prst="rect">
            <a:avLst/>
          </a:prstGeom>
          <a:noFill/>
        </p:spPr>
        <p:txBody>
          <a:bodyPr wrap="square" rtlCol="0">
            <a:spAutoFit/>
          </a:bodyPr>
          <a:lstStyle/>
          <a:p>
            <a:pPr lvl="1"/>
            <a:r>
              <a:rPr lang="en-US" sz="5000" dirty="0">
                <a:latin typeface="Proxima Nova" panose="020B0604020202020204" charset="0"/>
              </a:rPr>
              <a:t>Business Problem</a:t>
            </a:r>
          </a:p>
        </p:txBody>
      </p:sp>
      <p:grpSp>
        <p:nvGrpSpPr>
          <p:cNvPr id="6" name="Group 5">
            <a:extLst>
              <a:ext uri="{FF2B5EF4-FFF2-40B4-BE49-F238E27FC236}">
                <a16:creationId xmlns:a16="http://schemas.microsoft.com/office/drawing/2014/main" id="{5FAFC37F-CB5B-EAE5-102E-D88AA3817F6A}"/>
              </a:ext>
            </a:extLst>
          </p:cNvPr>
          <p:cNvGrpSpPr/>
          <p:nvPr/>
        </p:nvGrpSpPr>
        <p:grpSpPr>
          <a:xfrm>
            <a:off x="2699344" y="2716957"/>
            <a:ext cx="3396655" cy="3555377"/>
            <a:chOff x="2699344" y="2716957"/>
            <a:chExt cx="3396655" cy="3555377"/>
          </a:xfrm>
        </p:grpSpPr>
        <p:pic>
          <p:nvPicPr>
            <p:cNvPr id="4" name="Picture 3" descr="A white square with a black background&#10;&#10;Description automatically generated with low confidence">
              <a:extLst>
                <a:ext uri="{FF2B5EF4-FFF2-40B4-BE49-F238E27FC236}">
                  <a16:creationId xmlns:a16="http://schemas.microsoft.com/office/drawing/2014/main" id="{2912A0A5-5EC2-7D3A-8EDA-F8A37B917335}"/>
                </a:ext>
              </a:extLst>
            </p:cNvPr>
            <p:cNvPicPr>
              <a:picLocks noChangeAspect="1"/>
            </p:cNvPicPr>
            <p:nvPr/>
          </p:nvPicPr>
          <p:blipFill>
            <a:blip r:embed="rId4"/>
            <a:stretch>
              <a:fillRect/>
            </a:stretch>
          </p:blipFill>
          <p:spPr>
            <a:xfrm>
              <a:off x="2699344" y="2716957"/>
              <a:ext cx="3396655" cy="3555377"/>
            </a:xfrm>
            <a:prstGeom prst="rect">
              <a:avLst/>
            </a:prstGeom>
          </p:spPr>
        </p:pic>
        <p:sp>
          <p:nvSpPr>
            <p:cNvPr id="5" name="TextBox 4">
              <a:extLst>
                <a:ext uri="{FF2B5EF4-FFF2-40B4-BE49-F238E27FC236}">
                  <a16:creationId xmlns:a16="http://schemas.microsoft.com/office/drawing/2014/main" id="{0B138891-9E4D-E5BF-7E99-C79568A9AF53}"/>
                </a:ext>
              </a:extLst>
            </p:cNvPr>
            <p:cNvSpPr txBox="1"/>
            <p:nvPr/>
          </p:nvSpPr>
          <p:spPr>
            <a:xfrm rot="20513030">
              <a:off x="2901602" y="3162461"/>
              <a:ext cx="2650857" cy="2400657"/>
            </a:xfrm>
            <a:prstGeom prst="rect">
              <a:avLst/>
            </a:prstGeom>
            <a:noFill/>
          </p:spPr>
          <p:txBody>
            <a:bodyPr wrap="square" rtlCol="0">
              <a:spAutoFit/>
            </a:bodyPr>
            <a:lstStyle/>
            <a:p>
              <a:pPr algn="ctr"/>
              <a:r>
                <a:rPr lang="en-US" sz="3000" b="0" i="1" u="none" strike="noStrike" dirty="0">
                  <a:solidFill>
                    <a:srgbClr val="4472C4"/>
                  </a:solidFill>
                  <a:effectLst/>
                  <a:latin typeface="Dreaming Outloud Pro" panose="020B0604020202020204" pitchFamily="66" charset="0"/>
                  <a:cs typeface="Dreaming Outloud Pro" panose="020B0604020202020204" pitchFamily="66" charset="0"/>
                </a:rPr>
                <a:t>Being productive requires making code changes.</a:t>
              </a:r>
              <a:endParaRPr lang="en-US" sz="3000" dirty="0">
                <a:latin typeface="Dreaming Outloud Pro" panose="020B0604020202020204" pitchFamily="66" charset="0"/>
                <a:cs typeface="Dreaming Outloud Pro" panose="020B0604020202020204" pitchFamily="66" charset="0"/>
              </a:endParaRPr>
            </a:p>
          </p:txBody>
        </p:sp>
      </p:grpSp>
      <p:grpSp>
        <p:nvGrpSpPr>
          <p:cNvPr id="10" name="Group 9">
            <a:extLst>
              <a:ext uri="{FF2B5EF4-FFF2-40B4-BE49-F238E27FC236}">
                <a16:creationId xmlns:a16="http://schemas.microsoft.com/office/drawing/2014/main" id="{9CC35AC9-F1B3-9269-2295-2189B14AB94C}"/>
              </a:ext>
            </a:extLst>
          </p:cNvPr>
          <p:cNvGrpSpPr/>
          <p:nvPr/>
        </p:nvGrpSpPr>
        <p:grpSpPr>
          <a:xfrm>
            <a:off x="6573298" y="2585101"/>
            <a:ext cx="3396655" cy="3555377"/>
            <a:chOff x="6573298" y="2585101"/>
            <a:chExt cx="3396655" cy="3555377"/>
          </a:xfrm>
        </p:grpSpPr>
        <p:pic>
          <p:nvPicPr>
            <p:cNvPr id="9" name="Picture 8" descr="A white square with a black background&#10;&#10;Description automatically generated with low confidence">
              <a:extLst>
                <a:ext uri="{FF2B5EF4-FFF2-40B4-BE49-F238E27FC236}">
                  <a16:creationId xmlns:a16="http://schemas.microsoft.com/office/drawing/2014/main" id="{EABD4091-B63F-6073-574B-8E2D38C1C1A5}"/>
                </a:ext>
              </a:extLst>
            </p:cNvPr>
            <p:cNvPicPr>
              <a:picLocks noChangeAspect="1"/>
            </p:cNvPicPr>
            <p:nvPr/>
          </p:nvPicPr>
          <p:blipFill>
            <a:blip r:embed="rId4"/>
            <a:stretch>
              <a:fillRect/>
            </a:stretch>
          </p:blipFill>
          <p:spPr>
            <a:xfrm rot="1562524">
              <a:off x="6573298" y="2585101"/>
              <a:ext cx="3396655" cy="3555377"/>
            </a:xfrm>
            <a:prstGeom prst="rect">
              <a:avLst/>
            </a:prstGeom>
          </p:spPr>
        </p:pic>
        <p:sp>
          <p:nvSpPr>
            <p:cNvPr id="7" name="TextBox 6">
              <a:extLst>
                <a:ext uri="{FF2B5EF4-FFF2-40B4-BE49-F238E27FC236}">
                  <a16:creationId xmlns:a16="http://schemas.microsoft.com/office/drawing/2014/main" id="{F4652D43-23B0-4EA7-324F-DFB9C6959BC6}"/>
                </a:ext>
              </a:extLst>
            </p:cNvPr>
            <p:cNvSpPr txBox="1"/>
            <p:nvPr/>
          </p:nvSpPr>
          <p:spPr>
            <a:xfrm rot="467409">
              <a:off x="6890470" y="3682559"/>
              <a:ext cx="2650857" cy="1015663"/>
            </a:xfrm>
            <a:prstGeom prst="rect">
              <a:avLst/>
            </a:prstGeom>
            <a:noFill/>
          </p:spPr>
          <p:txBody>
            <a:bodyPr wrap="square" rtlCol="0">
              <a:spAutoFit/>
            </a:bodyPr>
            <a:lstStyle/>
            <a:p>
              <a:pPr algn="ctr"/>
              <a:r>
                <a:rPr lang="en-US" sz="3000" b="0" i="1" u="none" strike="noStrike" dirty="0">
                  <a:solidFill>
                    <a:srgbClr val="4472C4"/>
                  </a:solidFill>
                  <a:effectLst/>
                  <a:latin typeface="Dreaming Outloud Pro" panose="020B0604020202020204" pitchFamily="66" charset="0"/>
                  <a:cs typeface="Dreaming Outloud Pro" panose="020B0604020202020204" pitchFamily="66" charset="0"/>
                </a:rPr>
                <a:t>Any change adds risk.</a:t>
              </a:r>
              <a:endParaRPr lang="en-US" sz="3000" dirty="0">
                <a:latin typeface="Dreaming Outloud Pro" panose="020B0604020202020204" pitchFamily="66" charset="0"/>
                <a:cs typeface="Dreaming Outloud Pro" panose="020B0604020202020204" pitchFamily="66" charset="0"/>
              </a:endParaRPr>
            </a:p>
          </p:txBody>
        </p:sp>
      </p:grpSp>
    </p:spTree>
    <p:extLst>
      <p:ext uri="{BB962C8B-B14F-4D97-AF65-F5344CB8AC3E}">
        <p14:creationId xmlns:p14="http://schemas.microsoft.com/office/powerpoint/2010/main" val="2662365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8D19A6-8FC5-AF4E-ECA7-776A2F416A97}"/>
              </a:ext>
            </a:extLst>
          </p:cNvPr>
          <p:cNvSpPr txBox="1"/>
          <p:nvPr/>
        </p:nvSpPr>
        <p:spPr>
          <a:xfrm>
            <a:off x="1192693" y="324273"/>
            <a:ext cx="5592417" cy="5016758"/>
          </a:xfrm>
          <a:prstGeom prst="rect">
            <a:avLst/>
          </a:prstGeom>
          <a:noFill/>
        </p:spPr>
        <p:txBody>
          <a:bodyPr wrap="square">
            <a:spAutoFit/>
          </a:bodyPr>
          <a:lstStyle/>
          <a:p>
            <a:pPr algn="ctr"/>
            <a:r>
              <a:rPr lang="en-US" sz="4000" b="0" i="1" u="none" strike="noStrike" dirty="0">
                <a:solidFill>
                  <a:schemeClr val="bg2"/>
                </a:solidFill>
                <a:effectLst/>
                <a:latin typeface="Proxima Nova" panose="020B0604020202020204" charset="0"/>
              </a:rPr>
              <a:t>Your empathy is helping you see the effect on the system ….</a:t>
            </a:r>
          </a:p>
          <a:p>
            <a:pPr algn="ctr"/>
            <a:br>
              <a:rPr lang="en-US" sz="4000" b="0" i="1" u="none" strike="noStrike" dirty="0">
                <a:solidFill>
                  <a:schemeClr val="bg2"/>
                </a:solidFill>
                <a:effectLst/>
                <a:latin typeface="Proxima Nova" panose="020B0604020202020204" charset="0"/>
              </a:rPr>
            </a:br>
            <a:r>
              <a:rPr lang="en-US" sz="4000" b="0" i="1" u="none" strike="noStrike" dirty="0">
                <a:solidFill>
                  <a:schemeClr val="bg2"/>
                </a:solidFill>
                <a:effectLst/>
                <a:latin typeface="Proxima Nova" panose="020B0604020202020204" charset="0"/>
              </a:rPr>
              <a:t>… so now the group benefits.</a:t>
            </a:r>
            <a:br>
              <a:rPr lang="en-US" sz="4000" b="0" i="1" u="none" strike="noStrike" dirty="0">
                <a:solidFill>
                  <a:schemeClr val="bg2"/>
                </a:solidFill>
                <a:effectLst/>
                <a:latin typeface="Proxima Nova" panose="020B0604020202020204" charset="0"/>
              </a:rPr>
            </a:br>
            <a:br>
              <a:rPr lang="en-US" sz="4000" b="0" i="1" u="none" strike="noStrike" dirty="0">
                <a:solidFill>
                  <a:schemeClr val="bg2"/>
                </a:solidFill>
                <a:effectLst/>
                <a:latin typeface="Proxima Nova" panose="020B0604020202020204" charset="0"/>
              </a:rPr>
            </a:br>
            <a:r>
              <a:rPr lang="en-US" sz="4000" b="0" i="1" u="none" strike="noStrike" dirty="0">
                <a:solidFill>
                  <a:schemeClr val="bg2"/>
                </a:solidFill>
                <a:effectLst/>
                <a:latin typeface="Proxima Nova" panose="020B0604020202020204" charset="0"/>
              </a:rPr>
              <a:t>#SystemEmpathy</a:t>
            </a:r>
          </a:p>
        </p:txBody>
      </p:sp>
      <p:sp>
        <p:nvSpPr>
          <p:cNvPr id="5" name="TextBox 4">
            <a:extLst>
              <a:ext uri="{FF2B5EF4-FFF2-40B4-BE49-F238E27FC236}">
                <a16:creationId xmlns:a16="http://schemas.microsoft.com/office/drawing/2014/main" id="{E4047DFA-E033-FE92-A4B4-7136EEF7E2AE}"/>
              </a:ext>
            </a:extLst>
          </p:cNvPr>
          <p:cNvSpPr txBox="1"/>
          <p:nvPr/>
        </p:nvSpPr>
        <p:spPr>
          <a:xfrm>
            <a:off x="940901" y="5663817"/>
            <a:ext cx="6096000" cy="707886"/>
          </a:xfrm>
          <a:prstGeom prst="rect">
            <a:avLst/>
          </a:prstGeom>
          <a:noFill/>
          <a:ln>
            <a:solidFill>
              <a:schemeClr val="accent1"/>
            </a:solidFill>
          </a:ln>
        </p:spPr>
        <p:txBody>
          <a:bodyPr wrap="square">
            <a:spAutoFit/>
          </a:bodyPr>
          <a:lstStyle/>
          <a:p>
            <a:pPr algn="ctr"/>
            <a:r>
              <a:rPr lang="en-US" sz="4000" i="1" dirty="0">
                <a:solidFill>
                  <a:schemeClr val="accent1"/>
                </a:solidFill>
                <a:latin typeface="Proxima Nova" panose="020B0604020202020204" charset="0"/>
              </a:rPr>
              <a:t>#CodeForReadability</a:t>
            </a:r>
            <a:endParaRPr lang="en-US" sz="4000" dirty="0">
              <a:solidFill>
                <a:schemeClr val="accent1"/>
              </a:solidFill>
              <a:latin typeface="Proxima Nova" panose="020B0604020202020204" charset="0"/>
            </a:endParaRPr>
          </a:p>
        </p:txBody>
      </p:sp>
      <p:pic>
        <p:nvPicPr>
          <p:cNvPr id="7" name="Picture 6" descr="Graphical user interface, application, icon&#10;&#10;Description automatically generated">
            <a:extLst>
              <a:ext uri="{FF2B5EF4-FFF2-40B4-BE49-F238E27FC236}">
                <a16:creationId xmlns:a16="http://schemas.microsoft.com/office/drawing/2014/main" id="{F62369B3-3540-DFF8-66C4-60019A33B510}"/>
              </a:ext>
            </a:extLst>
          </p:cNvPr>
          <p:cNvPicPr>
            <a:picLocks noChangeAspect="1"/>
          </p:cNvPicPr>
          <p:nvPr/>
        </p:nvPicPr>
        <p:blipFill>
          <a:blip r:embed="rId3"/>
          <a:stretch>
            <a:fillRect/>
          </a:stretch>
        </p:blipFill>
        <p:spPr>
          <a:xfrm>
            <a:off x="7252252" y="1258956"/>
            <a:ext cx="3916017" cy="3916017"/>
          </a:xfrm>
          <a:prstGeom prst="rect">
            <a:avLst/>
          </a:prstGeom>
        </p:spPr>
      </p:pic>
    </p:spTree>
    <p:extLst>
      <p:ext uri="{BB962C8B-B14F-4D97-AF65-F5344CB8AC3E}">
        <p14:creationId xmlns:p14="http://schemas.microsoft.com/office/powerpoint/2010/main" val="658692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hape&#10;&#10;Description automatically generated with low confidence">
            <a:extLst>
              <a:ext uri="{FF2B5EF4-FFF2-40B4-BE49-F238E27FC236}">
                <a16:creationId xmlns:a16="http://schemas.microsoft.com/office/drawing/2014/main" id="{E105A0C6-FBBF-0808-DFD8-2C5FD5D9F6F5}"/>
              </a:ext>
            </a:extLst>
          </p:cNvPr>
          <p:cNvPicPr>
            <a:picLocks noChangeAspect="1"/>
          </p:cNvPicPr>
          <p:nvPr/>
        </p:nvPicPr>
        <p:blipFill>
          <a:blip r:embed="rId3"/>
          <a:stretch>
            <a:fillRect/>
          </a:stretch>
        </p:blipFill>
        <p:spPr>
          <a:xfrm>
            <a:off x="1772528" y="1515207"/>
            <a:ext cx="3827585" cy="3827585"/>
          </a:xfrm>
          <a:prstGeom prst="rect">
            <a:avLst/>
          </a:prstGeom>
        </p:spPr>
      </p:pic>
      <p:pic>
        <p:nvPicPr>
          <p:cNvPr id="7" name="Picture 6" descr="Icon&#10;&#10;Description automatically generated">
            <a:extLst>
              <a:ext uri="{FF2B5EF4-FFF2-40B4-BE49-F238E27FC236}">
                <a16:creationId xmlns:a16="http://schemas.microsoft.com/office/drawing/2014/main" id="{70B8B402-CD6D-D6C5-533F-1A5796741E98}"/>
              </a:ext>
            </a:extLst>
          </p:cNvPr>
          <p:cNvPicPr>
            <a:picLocks noChangeAspect="1"/>
          </p:cNvPicPr>
          <p:nvPr/>
        </p:nvPicPr>
        <p:blipFill>
          <a:blip r:embed="rId4"/>
          <a:stretch>
            <a:fillRect/>
          </a:stretch>
        </p:blipFill>
        <p:spPr>
          <a:xfrm>
            <a:off x="6324599" y="1301260"/>
            <a:ext cx="4255477" cy="4255477"/>
          </a:xfrm>
          <a:prstGeom prst="rect">
            <a:avLst/>
          </a:prstGeom>
        </p:spPr>
      </p:pic>
    </p:spTree>
    <p:extLst>
      <p:ext uri="{BB962C8B-B14F-4D97-AF65-F5344CB8AC3E}">
        <p14:creationId xmlns:p14="http://schemas.microsoft.com/office/powerpoint/2010/main" val="3777688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C1B602-AF2B-B3D3-C1E5-735902B72D20}"/>
              </a:ext>
            </a:extLst>
          </p:cNvPr>
          <p:cNvPicPr>
            <a:picLocks noChangeAspect="1"/>
          </p:cNvPicPr>
          <p:nvPr/>
        </p:nvPicPr>
        <p:blipFill>
          <a:blip r:embed="rId3"/>
          <a:stretch>
            <a:fillRect/>
          </a:stretch>
        </p:blipFill>
        <p:spPr>
          <a:xfrm>
            <a:off x="3424237" y="528637"/>
            <a:ext cx="5343525" cy="5800725"/>
          </a:xfrm>
          <a:prstGeom prst="rect">
            <a:avLst/>
          </a:prstGeom>
        </p:spPr>
      </p:pic>
      <p:sp>
        <p:nvSpPr>
          <p:cNvPr id="4" name="TextBox 3">
            <a:extLst>
              <a:ext uri="{FF2B5EF4-FFF2-40B4-BE49-F238E27FC236}">
                <a16:creationId xmlns:a16="http://schemas.microsoft.com/office/drawing/2014/main" id="{E0E71D6E-02AC-CD7E-3199-BD650AA5E364}"/>
              </a:ext>
            </a:extLst>
          </p:cNvPr>
          <p:cNvSpPr txBox="1"/>
          <p:nvPr/>
        </p:nvSpPr>
        <p:spPr>
          <a:xfrm>
            <a:off x="3843130" y="6329362"/>
            <a:ext cx="3458818" cy="400110"/>
          </a:xfrm>
          <a:prstGeom prst="rect">
            <a:avLst/>
          </a:prstGeom>
          <a:noFill/>
        </p:spPr>
        <p:txBody>
          <a:bodyPr wrap="square" rtlCol="0">
            <a:spAutoFit/>
          </a:bodyPr>
          <a:lstStyle/>
          <a:p>
            <a:r>
              <a:rPr lang="en-US" sz="2000" b="1" dirty="0">
                <a:latin typeface="Proxima Nova" panose="020B0604020202020204" charset="0"/>
              </a:rPr>
              <a:t>“craft” coupon code</a:t>
            </a:r>
          </a:p>
        </p:txBody>
      </p:sp>
    </p:spTree>
    <p:extLst>
      <p:ext uri="{BB962C8B-B14F-4D97-AF65-F5344CB8AC3E}">
        <p14:creationId xmlns:p14="http://schemas.microsoft.com/office/powerpoint/2010/main" val="3299673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D5DFAC-1DE3-FA42-2BA6-66EF6E4A1E11}"/>
              </a:ext>
            </a:extLst>
          </p:cNvPr>
          <p:cNvPicPr>
            <a:picLocks noChangeAspect="1"/>
          </p:cNvPicPr>
          <p:nvPr/>
        </p:nvPicPr>
        <p:blipFill>
          <a:blip r:embed="rId3"/>
          <a:stretch>
            <a:fillRect/>
          </a:stretch>
        </p:blipFill>
        <p:spPr>
          <a:xfrm>
            <a:off x="3429000" y="571500"/>
            <a:ext cx="5334000" cy="5715000"/>
          </a:xfrm>
          <a:prstGeom prst="rect">
            <a:avLst/>
          </a:prstGeom>
        </p:spPr>
      </p:pic>
    </p:spTree>
    <p:extLst>
      <p:ext uri="{BB962C8B-B14F-4D97-AF65-F5344CB8AC3E}">
        <p14:creationId xmlns:p14="http://schemas.microsoft.com/office/powerpoint/2010/main" val="33356473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Qr code&#10;&#10;Description automatically generated">
            <a:extLst>
              <a:ext uri="{FF2B5EF4-FFF2-40B4-BE49-F238E27FC236}">
                <a16:creationId xmlns:a16="http://schemas.microsoft.com/office/drawing/2014/main" id="{10A61EA4-C650-3E1C-E23A-CDF6A34AE2D3}"/>
              </a:ext>
            </a:extLst>
          </p:cNvPr>
          <p:cNvPicPr>
            <a:picLocks noChangeAspect="1"/>
          </p:cNvPicPr>
          <p:nvPr/>
        </p:nvPicPr>
        <p:blipFill>
          <a:blip r:embed="rId3"/>
          <a:stretch>
            <a:fillRect/>
          </a:stretch>
        </p:blipFill>
        <p:spPr>
          <a:xfrm>
            <a:off x="3627451" y="960451"/>
            <a:ext cx="4937097" cy="4937097"/>
          </a:xfrm>
          <a:prstGeom prst="rect">
            <a:avLst/>
          </a:prstGeom>
        </p:spPr>
      </p:pic>
    </p:spTree>
    <p:extLst>
      <p:ext uri="{BB962C8B-B14F-4D97-AF65-F5344CB8AC3E}">
        <p14:creationId xmlns:p14="http://schemas.microsoft.com/office/powerpoint/2010/main" val="348347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922DCFB7-780A-145E-6902-2569E52F5D63}"/>
              </a:ext>
            </a:extLst>
          </p:cNvPr>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40771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icon&#10;&#10;Description automatically generated">
            <a:extLst>
              <a:ext uri="{FF2B5EF4-FFF2-40B4-BE49-F238E27FC236}">
                <a16:creationId xmlns:a16="http://schemas.microsoft.com/office/drawing/2014/main" id="{8A44D4C6-7CA6-9363-CB83-EFFF1FE5CD05}"/>
              </a:ext>
            </a:extLst>
          </p:cNvPr>
          <p:cNvPicPr>
            <a:picLocks noChangeAspect="1"/>
          </p:cNvPicPr>
          <p:nvPr/>
        </p:nvPicPr>
        <p:blipFill>
          <a:blip r:embed="rId3"/>
          <a:stretch>
            <a:fillRect/>
          </a:stretch>
        </p:blipFill>
        <p:spPr>
          <a:xfrm>
            <a:off x="173865" y="701701"/>
            <a:ext cx="5009323" cy="5009323"/>
          </a:xfrm>
          <a:prstGeom prst="rect">
            <a:avLst/>
          </a:prstGeom>
        </p:spPr>
      </p:pic>
      <p:sp>
        <p:nvSpPr>
          <p:cNvPr id="5" name="Text Placeholder 4">
            <a:extLst>
              <a:ext uri="{FF2B5EF4-FFF2-40B4-BE49-F238E27FC236}">
                <a16:creationId xmlns:a16="http://schemas.microsoft.com/office/drawing/2014/main" id="{54FD5266-2F46-AFB3-7CF3-DB5ABE69C48E}"/>
              </a:ext>
            </a:extLst>
          </p:cNvPr>
          <p:cNvSpPr>
            <a:spLocks noGrp="1"/>
          </p:cNvSpPr>
          <p:nvPr>
            <p:ph type="body" idx="1"/>
          </p:nvPr>
        </p:nvSpPr>
        <p:spPr>
          <a:xfrm>
            <a:off x="5183188" y="2425148"/>
            <a:ext cx="6399212" cy="3518451"/>
          </a:xfrm>
        </p:spPr>
        <p:txBody>
          <a:bodyPr>
            <a:normAutofit/>
          </a:bodyPr>
          <a:lstStyle/>
          <a:p>
            <a:pPr marL="25400" indent="0" algn="ctr">
              <a:buNone/>
            </a:pPr>
            <a:r>
              <a:rPr lang="en-US" sz="3500" dirty="0"/>
              <a:t>ONLY purpose:</a:t>
            </a:r>
          </a:p>
          <a:p>
            <a:pPr marL="25400" indent="0" algn="ctr">
              <a:buNone/>
            </a:pPr>
            <a:endParaRPr lang="en-US" sz="3500" dirty="0"/>
          </a:p>
          <a:p>
            <a:pPr marL="25400" indent="0" algn="ctr">
              <a:buNone/>
            </a:pPr>
            <a:r>
              <a:rPr lang="en-US" sz="3500" dirty="0"/>
              <a:t>Document can’t be changed.</a:t>
            </a:r>
          </a:p>
        </p:txBody>
      </p:sp>
    </p:spTree>
    <p:extLst>
      <p:ext uri="{BB962C8B-B14F-4D97-AF65-F5344CB8AC3E}">
        <p14:creationId xmlns:p14="http://schemas.microsoft.com/office/powerpoint/2010/main" val="4125813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icon&#10;&#10;Description automatically generated">
            <a:extLst>
              <a:ext uri="{FF2B5EF4-FFF2-40B4-BE49-F238E27FC236}">
                <a16:creationId xmlns:a16="http://schemas.microsoft.com/office/drawing/2014/main" id="{8A44D4C6-7CA6-9363-CB83-EFFF1FE5CD05}"/>
              </a:ext>
            </a:extLst>
          </p:cNvPr>
          <p:cNvPicPr>
            <a:picLocks noChangeAspect="1"/>
          </p:cNvPicPr>
          <p:nvPr/>
        </p:nvPicPr>
        <p:blipFill>
          <a:blip r:embed="rId3"/>
          <a:stretch>
            <a:fillRect/>
          </a:stretch>
        </p:blipFill>
        <p:spPr>
          <a:xfrm>
            <a:off x="3425948" y="473102"/>
            <a:ext cx="5009323" cy="5009323"/>
          </a:xfrm>
          <a:prstGeom prst="rect">
            <a:avLst/>
          </a:prstGeom>
        </p:spPr>
      </p:pic>
      <p:pic>
        <p:nvPicPr>
          <p:cNvPr id="4" name="Picture 3" descr="Icon&#10;&#10;Description automatically generated">
            <a:extLst>
              <a:ext uri="{FF2B5EF4-FFF2-40B4-BE49-F238E27FC236}">
                <a16:creationId xmlns:a16="http://schemas.microsoft.com/office/drawing/2014/main" id="{C92C3E8D-AEE3-39AE-3835-E7DEBEEED1F1}"/>
              </a:ext>
            </a:extLst>
          </p:cNvPr>
          <p:cNvPicPr>
            <a:picLocks noChangeAspect="1"/>
          </p:cNvPicPr>
          <p:nvPr/>
        </p:nvPicPr>
        <p:blipFill>
          <a:blip r:embed="rId4"/>
          <a:stretch>
            <a:fillRect/>
          </a:stretch>
        </p:blipFill>
        <p:spPr>
          <a:xfrm rot="1794919">
            <a:off x="6586992" y="473102"/>
            <a:ext cx="2977763" cy="2977763"/>
          </a:xfrm>
          <a:prstGeom prst="rect">
            <a:avLst/>
          </a:prstGeom>
        </p:spPr>
      </p:pic>
      <p:pic>
        <p:nvPicPr>
          <p:cNvPr id="8" name="Picture 7" descr="Icon&#10;&#10;Description automatically generated">
            <a:extLst>
              <a:ext uri="{FF2B5EF4-FFF2-40B4-BE49-F238E27FC236}">
                <a16:creationId xmlns:a16="http://schemas.microsoft.com/office/drawing/2014/main" id="{02419378-DBFA-361C-DCE5-4BCEC769F94F}"/>
              </a:ext>
            </a:extLst>
          </p:cNvPr>
          <p:cNvPicPr>
            <a:picLocks noChangeAspect="1"/>
          </p:cNvPicPr>
          <p:nvPr/>
        </p:nvPicPr>
        <p:blipFill>
          <a:blip r:embed="rId4"/>
          <a:stretch>
            <a:fillRect/>
          </a:stretch>
        </p:blipFill>
        <p:spPr>
          <a:xfrm rot="19667737">
            <a:off x="2835302" y="2526408"/>
            <a:ext cx="2977763" cy="2977763"/>
          </a:xfrm>
          <a:prstGeom prst="rect">
            <a:avLst/>
          </a:prstGeom>
        </p:spPr>
      </p:pic>
      <p:pic>
        <p:nvPicPr>
          <p:cNvPr id="9" name="Picture 8" descr="Icon&#10;&#10;Description automatically generated">
            <a:extLst>
              <a:ext uri="{FF2B5EF4-FFF2-40B4-BE49-F238E27FC236}">
                <a16:creationId xmlns:a16="http://schemas.microsoft.com/office/drawing/2014/main" id="{611D1827-A01F-C8DB-A6F2-C256410AA453}"/>
              </a:ext>
            </a:extLst>
          </p:cNvPr>
          <p:cNvPicPr>
            <a:picLocks noChangeAspect="1"/>
          </p:cNvPicPr>
          <p:nvPr/>
        </p:nvPicPr>
        <p:blipFill>
          <a:blip r:embed="rId4"/>
          <a:stretch>
            <a:fillRect/>
          </a:stretch>
        </p:blipFill>
        <p:spPr>
          <a:xfrm rot="21249045">
            <a:off x="3687419" y="-143982"/>
            <a:ext cx="2977763" cy="2977763"/>
          </a:xfrm>
          <a:prstGeom prst="rect">
            <a:avLst/>
          </a:prstGeom>
        </p:spPr>
      </p:pic>
    </p:spTree>
    <p:extLst>
      <p:ext uri="{BB962C8B-B14F-4D97-AF65-F5344CB8AC3E}">
        <p14:creationId xmlns:p14="http://schemas.microsoft.com/office/powerpoint/2010/main" val="2528466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icon&#10;&#10;Description automatically generated">
            <a:extLst>
              <a:ext uri="{FF2B5EF4-FFF2-40B4-BE49-F238E27FC236}">
                <a16:creationId xmlns:a16="http://schemas.microsoft.com/office/drawing/2014/main" id="{8A44D4C6-7CA6-9363-CB83-EFFF1FE5CD05}"/>
              </a:ext>
            </a:extLst>
          </p:cNvPr>
          <p:cNvPicPr>
            <a:picLocks noChangeAspect="1"/>
          </p:cNvPicPr>
          <p:nvPr/>
        </p:nvPicPr>
        <p:blipFill>
          <a:blip r:embed="rId3"/>
          <a:stretch>
            <a:fillRect/>
          </a:stretch>
        </p:blipFill>
        <p:spPr>
          <a:xfrm>
            <a:off x="3425948" y="473102"/>
            <a:ext cx="5009323" cy="5009323"/>
          </a:xfrm>
          <a:prstGeom prst="rect">
            <a:avLst/>
          </a:prstGeom>
        </p:spPr>
      </p:pic>
      <p:pic>
        <p:nvPicPr>
          <p:cNvPr id="4" name="Picture 3" descr="Icon&#10;&#10;Description automatically generated">
            <a:extLst>
              <a:ext uri="{FF2B5EF4-FFF2-40B4-BE49-F238E27FC236}">
                <a16:creationId xmlns:a16="http://schemas.microsoft.com/office/drawing/2014/main" id="{C92C3E8D-AEE3-39AE-3835-E7DEBEEED1F1}"/>
              </a:ext>
            </a:extLst>
          </p:cNvPr>
          <p:cNvPicPr>
            <a:picLocks noChangeAspect="1"/>
          </p:cNvPicPr>
          <p:nvPr/>
        </p:nvPicPr>
        <p:blipFill>
          <a:blip r:embed="rId4"/>
          <a:stretch>
            <a:fillRect/>
          </a:stretch>
        </p:blipFill>
        <p:spPr>
          <a:xfrm rot="1794919">
            <a:off x="6586992" y="473102"/>
            <a:ext cx="2977763" cy="2977763"/>
          </a:xfrm>
          <a:prstGeom prst="rect">
            <a:avLst/>
          </a:prstGeom>
        </p:spPr>
      </p:pic>
      <p:pic>
        <p:nvPicPr>
          <p:cNvPr id="8" name="Picture 7" descr="Icon&#10;&#10;Description automatically generated">
            <a:extLst>
              <a:ext uri="{FF2B5EF4-FFF2-40B4-BE49-F238E27FC236}">
                <a16:creationId xmlns:a16="http://schemas.microsoft.com/office/drawing/2014/main" id="{02419378-DBFA-361C-DCE5-4BCEC769F94F}"/>
              </a:ext>
            </a:extLst>
          </p:cNvPr>
          <p:cNvPicPr>
            <a:picLocks noChangeAspect="1"/>
          </p:cNvPicPr>
          <p:nvPr/>
        </p:nvPicPr>
        <p:blipFill>
          <a:blip r:embed="rId4"/>
          <a:stretch>
            <a:fillRect/>
          </a:stretch>
        </p:blipFill>
        <p:spPr>
          <a:xfrm rot="19667737">
            <a:off x="2835302" y="2526408"/>
            <a:ext cx="2977763" cy="2977763"/>
          </a:xfrm>
          <a:prstGeom prst="rect">
            <a:avLst/>
          </a:prstGeom>
        </p:spPr>
      </p:pic>
      <p:pic>
        <p:nvPicPr>
          <p:cNvPr id="9" name="Picture 8" descr="Icon&#10;&#10;Description automatically generated">
            <a:extLst>
              <a:ext uri="{FF2B5EF4-FFF2-40B4-BE49-F238E27FC236}">
                <a16:creationId xmlns:a16="http://schemas.microsoft.com/office/drawing/2014/main" id="{611D1827-A01F-C8DB-A6F2-C256410AA453}"/>
              </a:ext>
            </a:extLst>
          </p:cNvPr>
          <p:cNvPicPr>
            <a:picLocks noChangeAspect="1"/>
          </p:cNvPicPr>
          <p:nvPr/>
        </p:nvPicPr>
        <p:blipFill>
          <a:blip r:embed="rId4"/>
          <a:stretch>
            <a:fillRect/>
          </a:stretch>
        </p:blipFill>
        <p:spPr>
          <a:xfrm rot="21249045">
            <a:off x="3687419" y="-143982"/>
            <a:ext cx="2977763" cy="2977763"/>
          </a:xfrm>
          <a:prstGeom prst="rect">
            <a:avLst/>
          </a:prstGeom>
        </p:spPr>
      </p:pic>
      <p:pic>
        <p:nvPicPr>
          <p:cNvPr id="5" name="Picture 4" descr="Icon&#10;&#10;Description automatically generated">
            <a:extLst>
              <a:ext uri="{FF2B5EF4-FFF2-40B4-BE49-F238E27FC236}">
                <a16:creationId xmlns:a16="http://schemas.microsoft.com/office/drawing/2014/main" id="{E4E672E1-FAD2-80C0-32FE-026914226C81}"/>
              </a:ext>
            </a:extLst>
          </p:cNvPr>
          <p:cNvPicPr>
            <a:picLocks noChangeAspect="1"/>
          </p:cNvPicPr>
          <p:nvPr/>
        </p:nvPicPr>
        <p:blipFill>
          <a:blip r:embed="rId5"/>
          <a:stretch>
            <a:fillRect/>
          </a:stretch>
        </p:blipFill>
        <p:spPr>
          <a:xfrm rot="4243691">
            <a:off x="4637158" y="4089942"/>
            <a:ext cx="1530626" cy="1530626"/>
          </a:xfrm>
          <a:prstGeom prst="rect">
            <a:avLst/>
          </a:prstGeom>
        </p:spPr>
      </p:pic>
      <p:pic>
        <p:nvPicPr>
          <p:cNvPr id="10" name="Picture 9" descr="Icon&#10;&#10;Description automatically generated">
            <a:extLst>
              <a:ext uri="{FF2B5EF4-FFF2-40B4-BE49-F238E27FC236}">
                <a16:creationId xmlns:a16="http://schemas.microsoft.com/office/drawing/2014/main" id="{FC8C19A2-2D86-C68A-8F07-213A915F00B5}"/>
              </a:ext>
            </a:extLst>
          </p:cNvPr>
          <p:cNvPicPr>
            <a:picLocks noChangeAspect="1"/>
          </p:cNvPicPr>
          <p:nvPr/>
        </p:nvPicPr>
        <p:blipFill>
          <a:blip r:embed="rId5"/>
          <a:stretch>
            <a:fillRect/>
          </a:stretch>
        </p:blipFill>
        <p:spPr>
          <a:xfrm rot="7044548">
            <a:off x="5139399" y="995218"/>
            <a:ext cx="1165077" cy="1165077"/>
          </a:xfrm>
          <a:prstGeom prst="rect">
            <a:avLst/>
          </a:prstGeom>
        </p:spPr>
      </p:pic>
      <p:pic>
        <p:nvPicPr>
          <p:cNvPr id="11" name="Picture 10" descr="Icon&#10;&#10;Description automatically generated">
            <a:extLst>
              <a:ext uri="{FF2B5EF4-FFF2-40B4-BE49-F238E27FC236}">
                <a16:creationId xmlns:a16="http://schemas.microsoft.com/office/drawing/2014/main" id="{EAD49A29-C92F-1848-EF4F-A0EC709A1416}"/>
              </a:ext>
            </a:extLst>
          </p:cNvPr>
          <p:cNvPicPr>
            <a:picLocks noChangeAspect="1"/>
          </p:cNvPicPr>
          <p:nvPr/>
        </p:nvPicPr>
        <p:blipFill>
          <a:blip r:embed="rId5"/>
          <a:stretch>
            <a:fillRect/>
          </a:stretch>
        </p:blipFill>
        <p:spPr>
          <a:xfrm rot="7044548">
            <a:off x="6075667" y="1810296"/>
            <a:ext cx="1165077" cy="1165077"/>
          </a:xfrm>
          <a:prstGeom prst="rect">
            <a:avLst/>
          </a:prstGeom>
        </p:spPr>
      </p:pic>
    </p:spTree>
    <p:extLst>
      <p:ext uri="{BB962C8B-B14F-4D97-AF65-F5344CB8AC3E}">
        <p14:creationId xmlns:p14="http://schemas.microsoft.com/office/powerpoint/2010/main" val="3933123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B2B87B3E-E2AE-0179-8C10-1B4561C9E931}"/>
              </a:ext>
            </a:extLst>
          </p:cNvPr>
          <p:cNvGrpSpPr/>
          <p:nvPr/>
        </p:nvGrpSpPr>
        <p:grpSpPr>
          <a:xfrm>
            <a:off x="2875005" y="280086"/>
            <a:ext cx="6441989" cy="5659395"/>
            <a:chOff x="173865" y="701701"/>
            <a:chExt cx="5009323" cy="5126605"/>
          </a:xfrm>
        </p:grpSpPr>
        <p:grpSp>
          <p:nvGrpSpPr>
            <p:cNvPr id="13" name="Group 12">
              <a:extLst>
                <a:ext uri="{FF2B5EF4-FFF2-40B4-BE49-F238E27FC236}">
                  <a16:creationId xmlns:a16="http://schemas.microsoft.com/office/drawing/2014/main" id="{1CF68FFF-B971-38CE-CAAF-D7A5E624A8D4}"/>
                </a:ext>
              </a:extLst>
            </p:cNvPr>
            <p:cNvGrpSpPr/>
            <p:nvPr/>
          </p:nvGrpSpPr>
          <p:grpSpPr>
            <a:xfrm>
              <a:off x="173865" y="701701"/>
              <a:ext cx="5009323" cy="5126605"/>
              <a:chOff x="173865" y="701701"/>
              <a:chExt cx="5009323" cy="5009323"/>
            </a:xfrm>
          </p:grpSpPr>
          <p:pic>
            <p:nvPicPr>
              <p:cNvPr id="15" name="Picture 14" descr="Text, icon&#10;&#10;Description automatically generated">
                <a:extLst>
                  <a:ext uri="{FF2B5EF4-FFF2-40B4-BE49-F238E27FC236}">
                    <a16:creationId xmlns:a16="http://schemas.microsoft.com/office/drawing/2014/main" id="{2FBF3AD5-49CA-6105-22C4-3FA967E02693}"/>
                  </a:ext>
                </a:extLst>
              </p:cNvPr>
              <p:cNvPicPr>
                <a:picLocks noChangeAspect="1"/>
              </p:cNvPicPr>
              <p:nvPr/>
            </p:nvPicPr>
            <p:blipFill>
              <a:blip r:embed="rId3"/>
              <a:stretch>
                <a:fillRect/>
              </a:stretch>
            </p:blipFill>
            <p:spPr>
              <a:xfrm>
                <a:off x="173865" y="701701"/>
                <a:ext cx="5009323" cy="5009323"/>
              </a:xfrm>
              <a:prstGeom prst="rect">
                <a:avLst/>
              </a:prstGeom>
            </p:spPr>
          </p:pic>
          <p:pic>
            <p:nvPicPr>
              <p:cNvPr id="16" name="Picture 15" descr="Icon&#10;&#10;Description automatically generated">
                <a:extLst>
                  <a:ext uri="{FF2B5EF4-FFF2-40B4-BE49-F238E27FC236}">
                    <a16:creationId xmlns:a16="http://schemas.microsoft.com/office/drawing/2014/main" id="{226B54B5-FC5E-F052-DE84-1BEDFD9860BC}"/>
                  </a:ext>
                </a:extLst>
              </p:cNvPr>
              <p:cNvPicPr>
                <a:picLocks noChangeAspect="1"/>
              </p:cNvPicPr>
              <p:nvPr/>
            </p:nvPicPr>
            <p:blipFill>
              <a:blip r:embed="rId4"/>
              <a:stretch>
                <a:fillRect/>
              </a:stretch>
            </p:blipFill>
            <p:spPr>
              <a:xfrm>
                <a:off x="803082" y="1404069"/>
                <a:ext cx="3370690" cy="3370690"/>
              </a:xfrm>
              <a:prstGeom prst="rect">
                <a:avLst/>
              </a:prstGeom>
            </p:spPr>
          </p:pic>
        </p:grpSp>
        <p:sp>
          <p:nvSpPr>
            <p:cNvPr id="14" name="TextBox 13">
              <a:extLst>
                <a:ext uri="{FF2B5EF4-FFF2-40B4-BE49-F238E27FC236}">
                  <a16:creationId xmlns:a16="http://schemas.microsoft.com/office/drawing/2014/main" id="{3C6EFECA-E3D0-AB77-5281-E381B90ADDDB}"/>
                </a:ext>
              </a:extLst>
            </p:cNvPr>
            <p:cNvSpPr txBox="1"/>
            <p:nvPr/>
          </p:nvSpPr>
          <p:spPr>
            <a:xfrm>
              <a:off x="1662664" y="4268819"/>
              <a:ext cx="3395207" cy="400110"/>
            </a:xfrm>
            <a:prstGeom prst="rect">
              <a:avLst/>
            </a:prstGeom>
            <a:noFill/>
          </p:spPr>
          <p:txBody>
            <a:bodyPr wrap="square" rtlCol="0">
              <a:spAutoFit/>
            </a:bodyPr>
            <a:lstStyle/>
            <a:p>
              <a:r>
                <a:rPr lang="en-US" sz="2000" dirty="0">
                  <a:solidFill>
                    <a:schemeClr val="bg1"/>
                  </a:solidFill>
                  <a:latin typeface="Proxima Nova" panose="020B0604020202020204" charset="0"/>
                </a:rPr>
                <a:t>Illusion of Control</a:t>
              </a:r>
            </a:p>
          </p:txBody>
        </p:sp>
      </p:grpSp>
    </p:spTree>
    <p:extLst>
      <p:ext uri="{BB962C8B-B14F-4D97-AF65-F5344CB8AC3E}">
        <p14:creationId xmlns:p14="http://schemas.microsoft.com/office/powerpoint/2010/main" val="112752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Shape&#10;&#10;Description automatically generated with low confidence">
            <a:extLst>
              <a:ext uri="{FF2B5EF4-FFF2-40B4-BE49-F238E27FC236}">
                <a16:creationId xmlns:a16="http://schemas.microsoft.com/office/drawing/2014/main" id="{E16F2399-3578-14A6-DBC7-35B742CAEFD7}"/>
              </a:ext>
            </a:extLst>
          </p:cNvPr>
          <p:cNvPicPr>
            <a:picLocks noChangeAspect="1"/>
          </p:cNvPicPr>
          <p:nvPr/>
        </p:nvPicPr>
        <p:blipFill>
          <a:blip r:embed="rId3"/>
          <a:stretch>
            <a:fillRect/>
          </a:stretch>
        </p:blipFill>
        <p:spPr>
          <a:xfrm>
            <a:off x="2810123" y="148424"/>
            <a:ext cx="6230510" cy="6230510"/>
          </a:xfrm>
          <a:prstGeom prst="rect">
            <a:avLst/>
          </a:prstGeom>
        </p:spPr>
      </p:pic>
      <p:pic>
        <p:nvPicPr>
          <p:cNvPr id="14" name="Picture 13" descr="Text, icon&#10;&#10;Description automatically generated">
            <a:extLst>
              <a:ext uri="{FF2B5EF4-FFF2-40B4-BE49-F238E27FC236}">
                <a16:creationId xmlns:a16="http://schemas.microsoft.com/office/drawing/2014/main" id="{D11F2BDD-5BEF-AAE9-A387-6B5EFE1A2B50}"/>
              </a:ext>
            </a:extLst>
          </p:cNvPr>
          <p:cNvPicPr>
            <a:picLocks noChangeAspect="1"/>
          </p:cNvPicPr>
          <p:nvPr/>
        </p:nvPicPr>
        <p:blipFill>
          <a:blip r:embed="rId4"/>
          <a:stretch>
            <a:fillRect/>
          </a:stretch>
        </p:blipFill>
        <p:spPr>
          <a:xfrm>
            <a:off x="3379305" y="5561012"/>
            <a:ext cx="817922" cy="817922"/>
          </a:xfrm>
          <a:prstGeom prst="rect">
            <a:avLst/>
          </a:prstGeom>
        </p:spPr>
      </p:pic>
      <p:pic>
        <p:nvPicPr>
          <p:cNvPr id="15" name="Picture 14" descr="Text, icon&#10;&#10;Description automatically generated">
            <a:extLst>
              <a:ext uri="{FF2B5EF4-FFF2-40B4-BE49-F238E27FC236}">
                <a16:creationId xmlns:a16="http://schemas.microsoft.com/office/drawing/2014/main" id="{653E5260-EEC7-1D7A-F5DD-61D8F706FE28}"/>
              </a:ext>
            </a:extLst>
          </p:cNvPr>
          <p:cNvPicPr>
            <a:picLocks noChangeAspect="1"/>
          </p:cNvPicPr>
          <p:nvPr/>
        </p:nvPicPr>
        <p:blipFill>
          <a:blip r:embed="rId4"/>
          <a:stretch>
            <a:fillRect/>
          </a:stretch>
        </p:blipFill>
        <p:spPr>
          <a:xfrm>
            <a:off x="5687039" y="5561012"/>
            <a:ext cx="817922" cy="817922"/>
          </a:xfrm>
          <a:prstGeom prst="rect">
            <a:avLst/>
          </a:prstGeom>
        </p:spPr>
      </p:pic>
      <p:pic>
        <p:nvPicPr>
          <p:cNvPr id="16" name="Picture 15" descr="Text, icon&#10;&#10;Description automatically generated">
            <a:extLst>
              <a:ext uri="{FF2B5EF4-FFF2-40B4-BE49-F238E27FC236}">
                <a16:creationId xmlns:a16="http://schemas.microsoft.com/office/drawing/2014/main" id="{96BB83F3-8531-3559-7EAC-7A6126A67FE8}"/>
              </a:ext>
            </a:extLst>
          </p:cNvPr>
          <p:cNvPicPr>
            <a:picLocks noChangeAspect="1"/>
          </p:cNvPicPr>
          <p:nvPr/>
        </p:nvPicPr>
        <p:blipFill>
          <a:blip r:embed="rId4"/>
          <a:stretch>
            <a:fillRect/>
          </a:stretch>
        </p:blipFill>
        <p:spPr>
          <a:xfrm>
            <a:off x="7994773" y="5561012"/>
            <a:ext cx="817922" cy="817922"/>
          </a:xfrm>
          <a:prstGeom prst="rect">
            <a:avLst/>
          </a:prstGeom>
        </p:spPr>
      </p:pic>
      <p:sp>
        <p:nvSpPr>
          <p:cNvPr id="17" name="Rectangle 16">
            <a:extLst>
              <a:ext uri="{FF2B5EF4-FFF2-40B4-BE49-F238E27FC236}">
                <a16:creationId xmlns:a16="http://schemas.microsoft.com/office/drawing/2014/main" id="{5A64946C-214C-BB0F-2B48-1E7B5AC00E30}"/>
              </a:ext>
            </a:extLst>
          </p:cNvPr>
          <p:cNvSpPr/>
          <p:nvPr/>
        </p:nvSpPr>
        <p:spPr>
          <a:xfrm>
            <a:off x="2078832" y="241292"/>
            <a:ext cx="8237692" cy="2894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7139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theme/theme1.xml><?xml version="1.0" encoding="utf-8"?>
<a:theme xmlns:a="http://schemas.openxmlformats.org/drawingml/2006/main" name="Deep Roots">
  <a:themeElements>
    <a:clrScheme name="Deep Roots">
      <a:dk1>
        <a:srgbClr val="2F2C27"/>
      </a:dk1>
      <a:lt1>
        <a:srgbClr val="FFFFFF"/>
      </a:lt1>
      <a:dk2>
        <a:srgbClr val="2F2C27"/>
      </a:dk2>
      <a:lt2>
        <a:srgbClr val="D9D9D6"/>
      </a:lt2>
      <a:accent1>
        <a:srgbClr val="76232F"/>
      </a:accent1>
      <a:accent2>
        <a:srgbClr val="888D30"/>
      </a:accent2>
      <a:accent3>
        <a:srgbClr val="7BAFDA"/>
      </a:accent3>
      <a:accent4>
        <a:srgbClr val="D9D9D6"/>
      </a:accent4>
      <a:accent5>
        <a:srgbClr val="D9D9D6"/>
      </a:accent5>
      <a:accent6>
        <a:srgbClr val="D9D9D6"/>
      </a:accent6>
      <a:hlink>
        <a:srgbClr val="7BAFDA"/>
      </a:hlink>
      <a:folHlink>
        <a:srgbClr val="76232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1789</TotalTime>
  <Words>2424</Words>
  <Application>Microsoft Office PowerPoint</Application>
  <PresentationFormat>Widescreen</PresentationFormat>
  <Paragraphs>119</Paragraphs>
  <Slides>34</Slides>
  <Notes>34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 Light</vt:lpstr>
      <vt:lpstr>Proxima Nova</vt:lpstr>
      <vt:lpstr>Calibri</vt:lpstr>
      <vt:lpstr>Dreaming Outloud Pro</vt:lpstr>
      <vt:lpstr>Deep Roots</vt:lpstr>
      <vt:lpstr>Using Empathy to Make Tests Easy and Code Safe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Existing Solutions</vt:lpstr>
      <vt:lpstr>PowerPoint Presentation</vt:lpstr>
      <vt:lpstr>PowerPoint Presentation</vt:lpstr>
      <vt:lpstr>PowerPoint Presentation</vt:lpstr>
      <vt:lpstr>Missing Names</vt:lpstr>
      <vt:lpstr>Identifying Obvious Nonsense – Extract Definition</vt:lpstr>
      <vt:lpstr>Identifying Obvious Nonsense – Extract Definition</vt:lpstr>
      <vt:lpstr>Obvious Nonsense</vt:lpstr>
      <vt:lpstr>Becoming Honest – Rename Definition</vt:lpstr>
      <vt:lpstr>Honest</vt:lpstr>
      <vt:lpstr>Becoming Completely Honest – Rename Definition</vt:lpstr>
      <vt:lpstr>Completely Honest</vt:lpstr>
      <vt:lpstr>PowerPoint Presentation</vt:lpstr>
      <vt:lpstr>PowerPoint Presentation</vt:lpstr>
      <vt:lpstr>Existing Solutions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Empathy to Make Tests Easy and Code Safe</dc:title>
  <dc:creator>Arlo Belshee</dc:creator>
  <cp:lastModifiedBy>Marian Willeke</cp:lastModifiedBy>
  <cp:revision>26</cp:revision>
  <cp:lastPrinted>2022-06-02T11:39:26Z</cp:lastPrinted>
  <dcterms:created xsi:type="dcterms:W3CDTF">2021-12-15T20:12:00Z</dcterms:created>
  <dcterms:modified xsi:type="dcterms:W3CDTF">2022-06-02T12:17:51Z</dcterms:modified>
</cp:coreProperties>
</file>