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sldIdLst>
    <p:sldId id="256" r:id="rId2"/>
    <p:sldId id="285" r:id="rId3"/>
    <p:sldId id="286" r:id="rId4"/>
    <p:sldId id="287" r:id="rId5"/>
    <p:sldId id="288" r:id="rId6"/>
    <p:sldId id="290" r:id="rId7"/>
    <p:sldId id="278" r:id="rId8"/>
    <p:sldId id="291" r:id="rId9"/>
    <p:sldId id="282" r:id="rId10"/>
    <p:sldId id="280" r:id="rId11"/>
    <p:sldId id="279" r:id="rId12"/>
    <p:sldId id="307" r:id="rId13"/>
    <p:sldId id="308" r:id="rId14"/>
    <p:sldId id="281" r:id="rId15"/>
    <p:sldId id="298" r:id="rId16"/>
    <p:sldId id="303" r:id="rId17"/>
    <p:sldId id="300" r:id="rId18"/>
    <p:sldId id="305" r:id="rId19"/>
    <p:sldId id="304" r:id="rId20"/>
    <p:sldId id="319" r:id="rId21"/>
    <p:sldId id="315" r:id="rId22"/>
    <p:sldId id="314" r:id="rId23"/>
    <p:sldId id="320" r:id="rId24"/>
    <p:sldId id="321" r:id="rId25"/>
    <p:sldId id="323" r:id="rId26"/>
    <p:sldId id="325" r:id="rId27"/>
    <p:sldId id="318" r:id="rId28"/>
    <p:sldId id="327" r:id="rId29"/>
    <p:sldId id="328" r:id="rId30"/>
    <p:sldId id="329" r:id="rId31"/>
    <p:sldId id="330" r:id="rId32"/>
    <p:sldId id="310" r:id="rId33"/>
    <p:sldId id="333" r:id="rId34"/>
    <p:sldId id="316" r:id="rId35"/>
    <p:sldId id="332" r:id="rId36"/>
    <p:sldId id="336" r:id="rId37"/>
    <p:sldId id="334" r:id="rId38"/>
    <p:sldId id="335" r:id="rId39"/>
    <p:sldId id="312" r:id="rId40"/>
    <p:sldId id="337" r:id="rId41"/>
    <p:sldId id="317" r:id="rId42"/>
    <p:sldId id="338" r:id="rId43"/>
    <p:sldId id="277" r:id="rId44"/>
    <p:sldId id="339" r:id="rId45"/>
    <p:sldId id="301" r:id="rId46"/>
    <p:sldId id="302" r:id="rId47"/>
    <p:sldId id="260" r:id="rId48"/>
    <p:sldId id="272" r:id="rId49"/>
    <p:sldId id="258" r:id="rId50"/>
    <p:sldId id="259" r:id="rId51"/>
    <p:sldId id="273" r:id="rId52"/>
    <p:sldId id="274" r:id="rId53"/>
    <p:sldId id="275" r:id="rId54"/>
    <p:sldId id="261" r:id="rId55"/>
    <p:sldId id="262" r:id="rId56"/>
    <p:sldId id="263" r:id="rId57"/>
    <p:sldId id="264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13808B8-6FEE-4953-AA67-751E9ACB5C2A}">
          <p14:sldIdLst>
            <p14:sldId id="256"/>
            <p14:sldId id="285"/>
            <p14:sldId id="286"/>
            <p14:sldId id="287"/>
            <p14:sldId id="288"/>
            <p14:sldId id="290"/>
            <p14:sldId id="278"/>
            <p14:sldId id="291"/>
            <p14:sldId id="282"/>
            <p14:sldId id="280"/>
            <p14:sldId id="279"/>
            <p14:sldId id="307"/>
            <p14:sldId id="308"/>
            <p14:sldId id="281"/>
            <p14:sldId id="298"/>
            <p14:sldId id="303"/>
            <p14:sldId id="300"/>
            <p14:sldId id="305"/>
            <p14:sldId id="304"/>
            <p14:sldId id="319"/>
            <p14:sldId id="315"/>
            <p14:sldId id="314"/>
            <p14:sldId id="320"/>
            <p14:sldId id="321"/>
            <p14:sldId id="323"/>
            <p14:sldId id="325"/>
            <p14:sldId id="318"/>
            <p14:sldId id="327"/>
            <p14:sldId id="328"/>
            <p14:sldId id="329"/>
            <p14:sldId id="330"/>
            <p14:sldId id="310"/>
            <p14:sldId id="333"/>
            <p14:sldId id="316"/>
            <p14:sldId id="332"/>
            <p14:sldId id="336"/>
            <p14:sldId id="334"/>
            <p14:sldId id="335"/>
            <p14:sldId id="312"/>
            <p14:sldId id="337"/>
            <p14:sldId id="317"/>
            <p14:sldId id="338"/>
            <p14:sldId id="277"/>
            <p14:sldId id="339"/>
          </p14:sldIdLst>
        </p14:section>
        <p14:section name="Archive" id="{D92E7AC5-BB5C-4F28-9295-94E26566132A}">
          <p14:sldIdLst>
            <p14:sldId id="301"/>
            <p14:sldId id="302"/>
            <p14:sldId id="260"/>
            <p14:sldId id="272"/>
            <p14:sldId id="258"/>
            <p14:sldId id="259"/>
            <p14:sldId id="273"/>
            <p14:sldId id="274"/>
            <p14:sldId id="275"/>
            <p14:sldId id="261"/>
            <p14:sldId id="262"/>
            <p14:sldId id="263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60"/>
  </p:normalViewPr>
  <p:slideViewPr>
    <p:cSldViewPr snapToGrid="0">
      <p:cViewPr varScale="1">
        <p:scale>
          <a:sx n="94" d="100"/>
          <a:sy n="94" d="100"/>
        </p:scale>
        <p:origin x="134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73BC57-1E0F-4D0D-925C-59BB6522111C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F0782B-326B-43B1-83D9-2F72DCDE1755}">
      <dgm:prSet phldrT="[Text]"/>
      <dgm:spPr/>
      <dgm:t>
        <a:bodyPr/>
        <a:lstStyle/>
        <a:p>
          <a:r>
            <a:rPr lang="en-US" dirty="0"/>
            <a:t>Change</a:t>
          </a:r>
        </a:p>
      </dgm:t>
    </dgm:pt>
    <dgm:pt modelId="{B707890F-8F95-4445-846D-2407EFC3380B}" type="parTrans" cxnId="{9CAAEB47-C91A-4BF9-800A-B21BC0B09E18}">
      <dgm:prSet/>
      <dgm:spPr/>
      <dgm:t>
        <a:bodyPr/>
        <a:lstStyle/>
        <a:p>
          <a:endParaRPr lang="en-US"/>
        </a:p>
      </dgm:t>
    </dgm:pt>
    <dgm:pt modelId="{404B346D-9442-4CCF-B178-00B304F51D30}" type="sibTrans" cxnId="{9CAAEB47-C91A-4BF9-800A-B21BC0B09E18}">
      <dgm:prSet/>
      <dgm:spPr/>
      <dgm:t>
        <a:bodyPr/>
        <a:lstStyle/>
        <a:p>
          <a:endParaRPr lang="en-US"/>
        </a:p>
      </dgm:t>
    </dgm:pt>
    <dgm:pt modelId="{743C5A4C-C33A-469C-821A-FC2EB219C7F1}">
      <dgm:prSet phldrT="[Text]"/>
      <dgm:spPr/>
      <dgm:t>
        <a:bodyPr/>
        <a:lstStyle/>
        <a:p>
          <a:r>
            <a:rPr lang="en-US" dirty="0"/>
            <a:t>Process</a:t>
          </a:r>
        </a:p>
      </dgm:t>
    </dgm:pt>
    <dgm:pt modelId="{0F4C70F3-2E94-4D21-9102-4854A068EF64}" type="parTrans" cxnId="{851EAD0E-E8BC-4227-BF4F-F589FE2BC07D}">
      <dgm:prSet/>
      <dgm:spPr/>
      <dgm:t>
        <a:bodyPr/>
        <a:lstStyle/>
        <a:p>
          <a:endParaRPr lang="en-US"/>
        </a:p>
      </dgm:t>
    </dgm:pt>
    <dgm:pt modelId="{D3D15F96-EC8A-4D70-8E83-6885C8B0B9BE}" type="sibTrans" cxnId="{851EAD0E-E8BC-4227-BF4F-F589FE2BC07D}">
      <dgm:prSet/>
      <dgm:spPr/>
      <dgm:t>
        <a:bodyPr/>
        <a:lstStyle/>
        <a:p>
          <a:endParaRPr lang="en-US"/>
        </a:p>
      </dgm:t>
    </dgm:pt>
    <dgm:pt modelId="{41EDA3C5-E3B9-479C-9AA5-079D26BEDF4B}">
      <dgm:prSet phldrT="[Text]"/>
      <dgm:spPr/>
      <dgm:t>
        <a:bodyPr/>
        <a:lstStyle/>
        <a:p>
          <a:r>
            <a:rPr lang="en-US" dirty="0"/>
            <a:t>Tools</a:t>
          </a:r>
        </a:p>
      </dgm:t>
    </dgm:pt>
    <dgm:pt modelId="{D8EA6627-EE66-4B85-90F5-49F73E49B050}" type="parTrans" cxnId="{96EDFC72-3356-46B3-934B-33DDB9146045}">
      <dgm:prSet/>
      <dgm:spPr/>
      <dgm:t>
        <a:bodyPr/>
        <a:lstStyle/>
        <a:p>
          <a:endParaRPr lang="en-US"/>
        </a:p>
      </dgm:t>
    </dgm:pt>
    <dgm:pt modelId="{822EB8E4-D2D5-472D-80E4-DB6138907BC4}" type="sibTrans" cxnId="{96EDFC72-3356-46B3-934B-33DDB9146045}">
      <dgm:prSet/>
      <dgm:spPr/>
      <dgm:t>
        <a:bodyPr/>
        <a:lstStyle/>
        <a:p>
          <a:endParaRPr lang="en-US"/>
        </a:p>
      </dgm:t>
    </dgm:pt>
    <dgm:pt modelId="{B4E8699C-BF76-40C6-B5EB-8B847369F7AF}">
      <dgm:prSet phldrT="[Text]"/>
      <dgm:spPr/>
      <dgm:t>
        <a:bodyPr/>
        <a:lstStyle/>
        <a:p>
          <a:r>
            <a:rPr lang="en-US" dirty="0"/>
            <a:t>Measurement</a:t>
          </a:r>
        </a:p>
      </dgm:t>
    </dgm:pt>
    <dgm:pt modelId="{20B95EE1-AAA0-4923-B76A-4FE991148461}" type="parTrans" cxnId="{2074E15A-C863-4AD7-AFA8-65C82E34FD1D}">
      <dgm:prSet/>
      <dgm:spPr/>
      <dgm:t>
        <a:bodyPr/>
        <a:lstStyle/>
        <a:p>
          <a:endParaRPr lang="en-US"/>
        </a:p>
      </dgm:t>
    </dgm:pt>
    <dgm:pt modelId="{996C57BA-4542-42B3-86E0-2BC95FA755BE}" type="sibTrans" cxnId="{2074E15A-C863-4AD7-AFA8-65C82E34FD1D}">
      <dgm:prSet/>
      <dgm:spPr/>
      <dgm:t>
        <a:bodyPr/>
        <a:lstStyle/>
        <a:p>
          <a:endParaRPr lang="en-US"/>
        </a:p>
      </dgm:t>
    </dgm:pt>
    <dgm:pt modelId="{2F9397DA-25FA-432C-AE19-1045484004E2}">
      <dgm:prSet phldrT="[Text]"/>
      <dgm:spPr/>
      <dgm:t>
        <a:bodyPr/>
        <a:lstStyle/>
        <a:p>
          <a:r>
            <a:rPr lang="en-US" dirty="0"/>
            <a:t>Promotion</a:t>
          </a:r>
        </a:p>
      </dgm:t>
    </dgm:pt>
    <dgm:pt modelId="{4CE1E51F-95E4-425F-A77B-D18096D99C83}" type="parTrans" cxnId="{600666F8-7FB6-4D7B-8A30-8340C5ACB539}">
      <dgm:prSet/>
      <dgm:spPr/>
      <dgm:t>
        <a:bodyPr/>
        <a:lstStyle/>
        <a:p>
          <a:endParaRPr lang="en-US"/>
        </a:p>
      </dgm:t>
    </dgm:pt>
    <dgm:pt modelId="{FB35C023-DAEC-4F5F-B45B-5B25EC4543B7}" type="sibTrans" cxnId="{600666F8-7FB6-4D7B-8A30-8340C5ACB539}">
      <dgm:prSet/>
      <dgm:spPr/>
      <dgm:t>
        <a:bodyPr/>
        <a:lstStyle/>
        <a:p>
          <a:endParaRPr lang="en-US"/>
        </a:p>
      </dgm:t>
    </dgm:pt>
    <dgm:pt modelId="{C1313343-64E1-48D3-8B22-54C9191F440C}">
      <dgm:prSet phldrT="[Text]"/>
      <dgm:spPr/>
      <dgm:t>
        <a:bodyPr/>
        <a:lstStyle/>
        <a:p>
          <a:r>
            <a:rPr lang="en-US" dirty="0"/>
            <a:t>Management Conversation</a:t>
          </a:r>
        </a:p>
      </dgm:t>
    </dgm:pt>
    <dgm:pt modelId="{B2A81921-CF9A-4206-86AE-EFA2969A9FCB}" type="parTrans" cxnId="{62EF8008-889C-45AD-A92D-B4BB8CEB9E9A}">
      <dgm:prSet/>
      <dgm:spPr/>
      <dgm:t>
        <a:bodyPr/>
        <a:lstStyle/>
        <a:p>
          <a:endParaRPr lang="en-US"/>
        </a:p>
      </dgm:t>
    </dgm:pt>
    <dgm:pt modelId="{4648FE34-93CB-4EDF-8AB7-B67F3B82CCF5}" type="sibTrans" cxnId="{62EF8008-889C-45AD-A92D-B4BB8CEB9E9A}">
      <dgm:prSet/>
      <dgm:spPr/>
      <dgm:t>
        <a:bodyPr/>
        <a:lstStyle/>
        <a:p>
          <a:endParaRPr lang="en-US"/>
        </a:p>
      </dgm:t>
    </dgm:pt>
    <dgm:pt modelId="{F6D0876A-F74C-4663-9E51-54EDCB209109}">
      <dgm:prSet phldrT="[Text]"/>
      <dgm:spPr/>
      <dgm:t>
        <a:bodyPr/>
        <a:lstStyle/>
        <a:p>
          <a:r>
            <a:rPr lang="en-US" dirty="0"/>
            <a:t>Architecture</a:t>
          </a:r>
        </a:p>
      </dgm:t>
    </dgm:pt>
    <dgm:pt modelId="{0D8C4685-30F6-4858-B30D-DA5B8D5E1FA3}" type="parTrans" cxnId="{964008F4-9C12-45C6-9BF9-EF3BE8EEE848}">
      <dgm:prSet/>
      <dgm:spPr/>
      <dgm:t>
        <a:bodyPr/>
        <a:lstStyle/>
        <a:p>
          <a:endParaRPr lang="en-US"/>
        </a:p>
      </dgm:t>
    </dgm:pt>
    <dgm:pt modelId="{BD47FD6D-0BC4-43E2-B4CE-0E71FD68544F}" type="sibTrans" cxnId="{964008F4-9C12-45C6-9BF9-EF3BE8EEE848}">
      <dgm:prSet/>
      <dgm:spPr/>
      <dgm:t>
        <a:bodyPr/>
        <a:lstStyle/>
        <a:p>
          <a:endParaRPr lang="en-US"/>
        </a:p>
      </dgm:t>
    </dgm:pt>
    <dgm:pt modelId="{85B8F423-85C1-44C4-8701-D61FEB0E6DC6}" type="pres">
      <dgm:prSet presAssocID="{D373BC57-1E0F-4D0D-925C-59BB6522111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8A736CC-5B08-412D-983A-435E3892240A}" type="pres">
      <dgm:prSet presAssocID="{0FF0782B-326B-43B1-83D9-2F72DCDE1755}" presName="centerShape" presStyleLbl="node0" presStyleIdx="0" presStyleCnt="1"/>
      <dgm:spPr/>
    </dgm:pt>
    <dgm:pt modelId="{0465E271-056A-45E2-ACA4-1E7FEB3C3928}" type="pres">
      <dgm:prSet presAssocID="{0F4C70F3-2E94-4D21-9102-4854A068EF64}" presName="parTrans" presStyleLbl="sibTrans2D1" presStyleIdx="0" presStyleCnt="6"/>
      <dgm:spPr/>
    </dgm:pt>
    <dgm:pt modelId="{8FAE5308-85C3-4AFE-944E-F537F89D728E}" type="pres">
      <dgm:prSet presAssocID="{0F4C70F3-2E94-4D21-9102-4854A068EF64}" presName="connectorText" presStyleLbl="sibTrans2D1" presStyleIdx="0" presStyleCnt="6"/>
      <dgm:spPr/>
    </dgm:pt>
    <dgm:pt modelId="{99863FA3-B932-450F-91C7-3E19C83EBA11}" type="pres">
      <dgm:prSet presAssocID="{743C5A4C-C33A-469C-821A-FC2EB219C7F1}" presName="node" presStyleLbl="node1" presStyleIdx="0" presStyleCnt="6">
        <dgm:presLayoutVars>
          <dgm:bulletEnabled val="1"/>
        </dgm:presLayoutVars>
      </dgm:prSet>
      <dgm:spPr/>
    </dgm:pt>
    <dgm:pt modelId="{C939AF5E-6A37-460E-BB30-E4427034A65C}" type="pres">
      <dgm:prSet presAssocID="{D8EA6627-EE66-4B85-90F5-49F73E49B050}" presName="parTrans" presStyleLbl="sibTrans2D1" presStyleIdx="1" presStyleCnt="6"/>
      <dgm:spPr/>
    </dgm:pt>
    <dgm:pt modelId="{3134E682-1156-464E-A8CB-34307562FFDA}" type="pres">
      <dgm:prSet presAssocID="{D8EA6627-EE66-4B85-90F5-49F73E49B050}" presName="connectorText" presStyleLbl="sibTrans2D1" presStyleIdx="1" presStyleCnt="6"/>
      <dgm:spPr/>
    </dgm:pt>
    <dgm:pt modelId="{C67A63C4-8D67-49D5-9396-705495DCCA47}" type="pres">
      <dgm:prSet presAssocID="{41EDA3C5-E3B9-479C-9AA5-079D26BEDF4B}" presName="node" presStyleLbl="node1" presStyleIdx="1" presStyleCnt="6">
        <dgm:presLayoutVars>
          <dgm:bulletEnabled val="1"/>
        </dgm:presLayoutVars>
      </dgm:prSet>
      <dgm:spPr/>
    </dgm:pt>
    <dgm:pt modelId="{C1E4EBBC-FF9F-431C-8DE6-480097811485}" type="pres">
      <dgm:prSet presAssocID="{20B95EE1-AAA0-4923-B76A-4FE991148461}" presName="parTrans" presStyleLbl="sibTrans2D1" presStyleIdx="2" presStyleCnt="6"/>
      <dgm:spPr/>
    </dgm:pt>
    <dgm:pt modelId="{BA0F827E-019E-439D-928C-F5430C5E6A30}" type="pres">
      <dgm:prSet presAssocID="{20B95EE1-AAA0-4923-B76A-4FE991148461}" presName="connectorText" presStyleLbl="sibTrans2D1" presStyleIdx="2" presStyleCnt="6"/>
      <dgm:spPr/>
    </dgm:pt>
    <dgm:pt modelId="{3B757E18-B269-44F8-941A-8967CE612FD1}" type="pres">
      <dgm:prSet presAssocID="{B4E8699C-BF76-40C6-B5EB-8B847369F7AF}" presName="node" presStyleLbl="node1" presStyleIdx="2" presStyleCnt="6">
        <dgm:presLayoutVars>
          <dgm:bulletEnabled val="1"/>
        </dgm:presLayoutVars>
      </dgm:prSet>
      <dgm:spPr/>
    </dgm:pt>
    <dgm:pt modelId="{AAE2AACC-85B3-44CB-9284-807C80D7606C}" type="pres">
      <dgm:prSet presAssocID="{4CE1E51F-95E4-425F-A77B-D18096D99C83}" presName="parTrans" presStyleLbl="sibTrans2D1" presStyleIdx="3" presStyleCnt="6"/>
      <dgm:spPr/>
    </dgm:pt>
    <dgm:pt modelId="{2957BE50-C276-4B5D-A92F-BA2FCFB7B837}" type="pres">
      <dgm:prSet presAssocID="{4CE1E51F-95E4-425F-A77B-D18096D99C83}" presName="connectorText" presStyleLbl="sibTrans2D1" presStyleIdx="3" presStyleCnt="6"/>
      <dgm:spPr/>
    </dgm:pt>
    <dgm:pt modelId="{CCD15216-BD3A-4228-B8BA-40FE79A25AED}" type="pres">
      <dgm:prSet presAssocID="{2F9397DA-25FA-432C-AE19-1045484004E2}" presName="node" presStyleLbl="node1" presStyleIdx="3" presStyleCnt="6">
        <dgm:presLayoutVars>
          <dgm:bulletEnabled val="1"/>
        </dgm:presLayoutVars>
      </dgm:prSet>
      <dgm:spPr/>
    </dgm:pt>
    <dgm:pt modelId="{52F233AE-40D9-49E4-9066-ACF6812063B9}" type="pres">
      <dgm:prSet presAssocID="{B2A81921-CF9A-4206-86AE-EFA2969A9FCB}" presName="parTrans" presStyleLbl="sibTrans2D1" presStyleIdx="4" presStyleCnt="6"/>
      <dgm:spPr/>
    </dgm:pt>
    <dgm:pt modelId="{4A8858E3-A40F-4B80-A191-A22A4FC97FC8}" type="pres">
      <dgm:prSet presAssocID="{B2A81921-CF9A-4206-86AE-EFA2969A9FCB}" presName="connectorText" presStyleLbl="sibTrans2D1" presStyleIdx="4" presStyleCnt="6"/>
      <dgm:spPr/>
    </dgm:pt>
    <dgm:pt modelId="{707CD624-8C99-4712-AAB8-EA0CD5108AAC}" type="pres">
      <dgm:prSet presAssocID="{C1313343-64E1-48D3-8B22-54C9191F440C}" presName="node" presStyleLbl="node1" presStyleIdx="4" presStyleCnt="6">
        <dgm:presLayoutVars>
          <dgm:bulletEnabled val="1"/>
        </dgm:presLayoutVars>
      </dgm:prSet>
      <dgm:spPr/>
    </dgm:pt>
    <dgm:pt modelId="{8130AF59-D150-4E39-B8CB-DA5EF8AEB61A}" type="pres">
      <dgm:prSet presAssocID="{0D8C4685-30F6-4858-B30D-DA5B8D5E1FA3}" presName="parTrans" presStyleLbl="sibTrans2D1" presStyleIdx="5" presStyleCnt="6"/>
      <dgm:spPr/>
    </dgm:pt>
    <dgm:pt modelId="{7174AB13-111D-48EF-81D0-F00ADAF34BF4}" type="pres">
      <dgm:prSet presAssocID="{0D8C4685-30F6-4858-B30D-DA5B8D5E1FA3}" presName="connectorText" presStyleLbl="sibTrans2D1" presStyleIdx="5" presStyleCnt="6"/>
      <dgm:spPr/>
    </dgm:pt>
    <dgm:pt modelId="{953EE995-1EBC-4998-AEBD-6AD91E1DE56F}" type="pres">
      <dgm:prSet presAssocID="{F6D0876A-F74C-4663-9E51-54EDCB209109}" presName="node" presStyleLbl="node1" presStyleIdx="5" presStyleCnt="6">
        <dgm:presLayoutVars>
          <dgm:bulletEnabled val="1"/>
        </dgm:presLayoutVars>
      </dgm:prSet>
      <dgm:spPr/>
    </dgm:pt>
  </dgm:ptLst>
  <dgm:cxnLst>
    <dgm:cxn modelId="{7FC54F07-C9D0-41B7-8C9E-1830905E9B47}" type="presOf" srcId="{C1313343-64E1-48D3-8B22-54C9191F440C}" destId="{707CD624-8C99-4712-AAB8-EA0CD5108AAC}" srcOrd="0" destOrd="0" presId="urn:microsoft.com/office/officeart/2005/8/layout/radial5"/>
    <dgm:cxn modelId="{62EF8008-889C-45AD-A92D-B4BB8CEB9E9A}" srcId="{0FF0782B-326B-43B1-83D9-2F72DCDE1755}" destId="{C1313343-64E1-48D3-8B22-54C9191F440C}" srcOrd="4" destOrd="0" parTransId="{B2A81921-CF9A-4206-86AE-EFA2969A9FCB}" sibTransId="{4648FE34-93CB-4EDF-8AB7-B67F3B82CCF5}"/>
    <dgm:cxn modelId="{851EAD0E-E8BC-4227-BF4F-F589FE2BC07D}" srcId="{0FF0782B-326B-43B1-83D9-2F72DCDE1755}" destId="{743C5A4C-C33A-469C-821A-FC2EB219C7F1}" srcOrd="0" destOrd="0" parTransId="{0F4C70F3-2E94-4D21-9102-4854A068EF64}" sibTransId="{D3D15F96-EC8A-4D70-8E83-6885C8B0B9BE}"/>
    <dgm:cxn modelId="{58FE2A15-3DF2-4572-B27C-F33C1BFCA2E3}" type="presOf" srcId="{0D8C4685-30F6-4858-B30D-DA5B8D5E1FA3}" destId="{7174AB13-111D-48EF-81D0-F00ADAF34BF4}" srcOrd="1" destOrd="0" presId="urn:microsoft.com/office/officeart/2005/8/layout/radial5"/>
    <dgm:cxn modelId="{6558451B-C926-415D-896F-AA19C6DCC920}" type="presOf" srcId="{0F4C70F3-2E94-4D21-9102-4854A068EF64}" destId="{8FAE5308-85C3-4AFE-944E-F537F89D728E}" srcOrd="1" destOrd="0" presId="urn:microsoft.com/office/officeart/2005/8/layout/radial5"/>
    <dgm:cxn modelId="{6B6DF31E-35F5-4A3B-8E4E-5954F0C0884D}" type="presOf" srcId="{B2A81921-CF9A-4206-86AE-EFA2969A9FCB}" destId="{52F233AE-40D9-49E4-9066-ACF6812063B9}" srcOrd="0" destOrd="0" presId="urn:microsoft.com/office/officeart/2005/8/layout/radial5"/>
    <dgm:cxn modelId="{BC0CC860-0B2D-4ED8-AABC-1CA9994C3835}" type="presOf" srcId="{D8EA6627-EE66-4B85-90F5-49F73E49B050}" destId="{C939AF5E-6A37-460E-BB30-E4427034A65C}" srcOrd="0" destOrd="0" presId="urn:microsoft.com/office/officeart/2005/8/layout/radial5"/>
    <dgm:cxn modelId="{A151FB64-EFB7-4C62-BB66-5D72AE1261C5}" type="presOf" srcId="{0D8C4685-30F6-4858-B30D-DA5B8D5E1FA3}" destId="{8130AF59-D150-4E39-B8CB-DA5EF8AEB61A}" srcOrd="0" destOrd="0" presId="urn:microsoft.com/office/officeart/2005/8/layout/radial5"/>
    <dgm:cxn modelId="{9CAAEB47-C91A-4BF9-800A-B21BC0B09E18}" srcId="{D373BC57-1E0F-4D0D-925C-59BB6522111C}" destId="{0FF0782B-326B-43B1-83D9-2F72DCDE1755}" srcOrd="0" destOrd="0" parTransId="{B707890F-8F95-4445-846D-2407EFC3380B}" sibTransId="{404B346D-9442-4CCF-B178-00B304F51D30}"/>
    <dgm:cxn modelId="{8ABE446A-C6D9-44AF-AF3A-302055E8217B}" type="presOf" srcId="{B4E8699C-BF76-40C6-B5EB-8B847369F7AF}" destId="{3B757E18-B269-44F8-941A-8967CE612FD1}" srcOrd="0" destOrd="0" presId="urn:microsoft.com/office/officeart/2005/8/layout/radial5"/>
    <dgm:cxn modelId="{96EDFC72-3356-46B3-934B-33DDB9146045}" srcId="{0FF0782B-326B-43B1-83D9-2F72DCDE1755}" destId="{41EDA3C5-E3B9-479C-9AA5-079D26BEDF4B}" srcOrd="1" destOrd="0" parTransId="{D8EA6627-EE66-4B85-90F5-49F73E49B050}" sibTransId="{822EB8E4-D2D5-472D-80E4-DB6138907BC4}"/>
    <dgm:cxn modelId="{757E8573-529B-4D4C-A7FE-17314DC828EC}" type="presOf" srcId="{0F4C70F3-2E94-4D21-9102-4854A068EF64}" destId="{0465E271-056A-45E2-ACA4-1E7FEB3C3928}" srcOrd="0" destOrd="0" presId="urn:microsoft.com/office/officeart/2005/8/layout/radial5"/>
    <dgm:cxn modelId="{45F20074-9173-4088-85A8-2F5DE6B26487}" type="presOf" srcId="{D8EA6627-EE66-4B85-90F5-49F73E49B050}" destId="{3134E682-1156-464E-A8CB-34307562FFDA}" srcOrd="1" destOrd="0" presId="urn:microsoft.com/office/officeart/2005/8/layout/radial5"/>
    <dgm:cxn modelId="{2074E15A-C863-4AD7-AFA8-65C82E34FD1D}" srcId="{0FF0782B-326B-43B1-83D9-2F72DCDE1755}" destId="{B4E8699C-BF76-40C6-B5EB-8B847369F7AF}" srcOrd="2" destOrd="0" parTransId="{20B95EE1-AAA0-4923-B76A-4FE991148461}" sibTransId="{996C57BA-4542-42B3-86E0-2BC95FA755BE}"/>
    <dgm:cxn modelId="{8228FB81-B918-43F0-B313-433F504CEA72}" type="presOf" srcId="{4CE1E51F-95E4-425F-A77B-D18096D99C83}" destId="{2957BE50-C276-4B5D-A92F-BA2FCFB7B837}" srcOrd="1" destOrd="0" presId="urn:microsoft.com/office/officeart/2005/8/layout/radial5"/>
    <dgm:cxn modelId="{D4FF7F8B-408F-4D3F-AEE1-4B71F7369803}" type="presOf" srcId="{4CE1E51F-95E4-425F-A77B-D18096D99C83}" destId="{AAE2AACC-85B3-44CB-9284-807C80D7606C}" srcOrd="0" destOrd="0" presId="urn:microsoft.com/office/officeart/2005/8/layout/radial5"/>
    <dgm:cxn modelId="{77365195-23C9-4328-B506-1810E79E08B3}" type="presOf" srcId="{41EDA3C5-E3B9-479C-9AA5-079D26BEDF4B}" destId="{C67A63C4-8D67-49D5-9396-705495DCCA47}" srcOrd="0" destOrd="0" presId="urn:microsoft.com/office/officeart/2005/8/layout/radial5"/>
    <dgm:cxn modelId="{C5550696-7E93-4EE5-8DE4-873B6EFDFEF2}" type="presOf" srcId="{0FF0782B-326B-43B1-83D9-2F72DCDE1755}" destId="{D8A736CC-5B08-412D-983A-435E3892240A}" srcOrd="0" destOrd="0" presId="urn:microsoft.com/office/officeart/2005/8/layout/radial5"/>
    <dgm:cxn modelId="{E349AD9E-A5C8-42A1-986C-C52F0EA882FC}" type="presOf" srcId="{F6D0876A-F74C-4663-9E51-54EDCB209109}" destId="{953EE995-1EBC-4998-AEBD-6AD91E1DE56F}" srcOrd="0" destOrd="0" presId="urn:microsoft.com/office/officeart/2005/8/layout/radial5"/>
    <dgm:cxn modelId="{5447BAA9-01B7-49BF-8C1C-FBAD9229AAC9}" type="presOf" srcId="{B2A81921-CF9A-4206-86AE-EFA2969A9FCB}" destId="{4A8858E3-A40F-4B80-A191-A22A4FC97FC8}" srcOrd="1" destOrd="0" presId="urn:microsoft.com/office/officeart/2005/8/layout/radial5"/>
    <dgm:cxn modelId="{4A7001AB-7479-4BC3-B821-682B2BB2D780}" type="presOf" srcId="{743C5A4C-C33A-469C-821A-FC2EB219C7F1}" destId="{99863FA3-B932-450F-91C7-3E19C83EBA11}" srcOrd="0" destOrd="0" presId="urn:microsoft.com/office/officeart/2005/8/layout/radial5"/>
    <dgm:cxn modelId="{1F4688B5-20C9-420A-A05A-C0A14D7A1B9B}" type="presOf" srcId="{D373BC57-1E0F-4D0D-925C-59BB6522111C}" destId="{85B8F423-85C1-44C4-8701-D61FEB0E6DC6}" srcOrd="0" destOrd="0" presId="urn:microsoft.com/office/officeart/2005/8/layout/radial5"/>
    <dgm:cxn modelId="{E61976C3-B09E-4C7A-8D54-CD9D84282603}" type="presOf" srcId="{2F9397DA-25FA-432C-AE19-1045484004E2}" destId="{CCD15216-BD3A-4228-B8BA-40FE79A25AED}" srcOrd="0" destOrd="0" presId="urn:microsoft.com/office/officeart/2005/8/layout/radial5"/>
    <dgm:cxn modelId="{3F4DFADD-7F62-4486-BEA8-563777486753}" type="presOf" srcId="{20B95EE1-AAA0-4923-B76A-4FE991148461}" destId="{C1E4EBBC-FF9F-431C-8DE6-480097811485}" srcOrd="0" destOrd="0" presId="urn:microsoft.com/office/officeart/2005/8/layout/radial5"/>
    <dgm:cxn modelId="{964008F4-9C12-45C6-9BF9-EF3BE8EEE848}" srcId="{0FF0782B-326B-43B1-83D9-2F72DCDE1755}" destId="{F6D0876A-F74C-4663-9E51-54EDCB209109}" srcOrd="5" destOrd="0" parTransId="{0D8C4685-30F6-4858-B30D-DA5B8D5E1FA3}" sibTransId="{BD47FD6D-0BC4-43E2-B4CE-0E71FD68544F}"/>
    <dgm:cxn modelId="{600666F8-7FB6-4D7B-8A30-8340C5ACB539}" srcId="{0FF0782B-326B-43B1-83D9-2F72DCDE1755}" destId="{2F9397DA-25FA-432C-AE19-1045484004E2}" srcOrd="3" destOrd="0" parTransId="{4CE1E51F-95E4-425F-A77B-D18096D99C83}" sibTransId="{FB35C023-DAEC-4F5F-B45B-5B25EC4543B7}"/>
    <dgm:cxn modelId="{531797FC-BC1D-4338-9326-A27DEEE07ABE}" type="presOf" srcId="{20B95EE1-AAA0-4923-B76A-4FE991148461}" destId="{BA0F827E-019E-439D-928C-F5430C5E6A30}" srcOrd="1" destOrd="0" presId="urn:microsoft.com/office/officeart/2005/8/layout/radial5"/>
    <dgm:cxn modelId="{FF06B12E-844A-4DCF-908E-DCE99B36895B}" type="presParOf" srcId="{85B8F423-85C1-44C4-8701-D61FEB0E6DC6}" destId="{D8A736CC-5B08-412D-983A-435E3892240A}" srcOrd="0" destOrd="0" presId="urn:microsoft.com/office/officeart/2005/8/layout/radial5"/>
    <dgm:cxn modelId="{1795ADA8-3936-4507-AC30-B303E5214E79}" type="presParOf" srcId="{85B8F423-85C1-44C4-8701-D61FEB0E6DC6}" destId="{0465E271-056A-45E2-ACA4-1E7FEB3C3928}" srcOrd="1" destOrd="0" presId="urn:microsoft.com/office/officeart/2005/8/layout/radial5"/>
    <dgm:cxn modelId="{A341BD30-A49D-4C07-A0CA-DB908AA760C5}" type="presParOf" srcId="{0465E271-056A-45E2-ACA4-1E7FEB3C3928}" destId="{8FAE5308-85C3-4AFE-944E-F537F89D728E}" srcOrd="0" destOrd="0" presId="urn:microsoft.com/office/officeart/2005/8/layout/radial5"/>
    <dgm:cxn modelId="{78A6D14F-B9FB-4F72-BB03-CA69537CF65D}" type="presParOf" srcId="{85B8F423-85C1-44C4-8701-D61FEB0E6DC6}" destId="{99863FA3-B932-450F-91C7-3E19C83EBA11}" srcOrd="2" destOrd="0" presId="urn:microsoft.com/office/officeart/2005/8/layout/radial5"/>
    <dgm:cxn modelId="{A4EBAF88-2621-4BFE-93EE-B178BC07D369}" type="presParOf" srcId="{85B8F423-85C1-44C4-8701-D61FEB0E6DC6}" destId="{C939AF5E-6A37-460E-BB30-E4427034A65C}" srcOrd="3" destOrd="0" presId="urn:microsoft.com/office/officeart/2005/8/layout/radial5"/>
    <dgm:cxn modelId="{2AB07AB1-E34F-4361-AC72-F50D73A65297}" type="presParOf" srcId="{C939AF5E-6A37-460E-BB30-E4427034A65C}" destId="{3134E682-1156-464E-A8CB-34307562FFDA}" srcOrd="0" destOrd="0" presId="urn:microsoft.com/office/officeart/2005/8/layout/radial5"/>
    <dgm:cxn modelId="{ABD0AEA2-C3EF-49EC-88F6-508F5E6E740B}" type="presParOf" srcId="{85B8F423-85C1-44C4-8701-D61FEB0E6DC6}" destId="{C67A63C4-8D67-49D5-9396-705495DCCA47}" srcOrd="4" destOrd="0" presId="urn:microsoft.com/office/officeart/2005/8/layout/radial5"/>
    <dgm:cxn modelId="{50EF576A-6BB2-4AD8-B463-ECC0F033F02E}" type="presParOf" srcId="{85B8F423-85C1-44C4-8701-D61FEB0E6DC6}" destId="{C1E4EBBC-FF9F-431C-8DE6-480097811485}" srcOrd="5" destOrd="0" presId="urn:microsoft.com/office/officeart/2005/8/layout/radial5"/>
    <dgm:cxn modelId="{4AB05F63-2DA7-4147-B335-2DA6A51A4395}" type="presParOf" srcId="{C1E4EBBC-FF9F-431C-8DE6-480097811485}" destId="{BA0F827E-019E-439D-928C-F5430C5E6A30}" srcOrd="0" destOrd="0" presId="urn:microsoft.com/office/officeart/2005/8/layout/radial5"/>
    <dgm:cxn modelId="{34F0C706-2857-4ADC-B338-287CE8D856F2}" type="presParOf" srcId="{85B8F423-85C1-44C4-8701-D61FEB0E6DC6}" destId="{3B757E18-B269-44F8-941A-8967CE612FD1}" srcOrd="6" destOrd="0" presId="urn:microsoft.com/office/officeart/2005/8/layout/radial5"/>
    <dgm:cxn modelId="{84E5F512-896C-4AF0-BCDF-33E5EE37BB31}" type="presParOf" srcId="{85B8F423-85C1-44C4-8701-D61FEB0E6DC6}" destId="{AAE2AACC-85B3-44CB-9284-807C80D7606C}" srcOrd="7" destOrd="0" presId="urn:microsoft.com/office/officeart/2005/8/layout/radial5"/>
    <dgm:cxn modelId="{A49323C8-2565-423C-9816-0D5E1FDB73B4}" type="presParOf" srcId="{AAE2AACC-85B3-44CB-9284-807C80D7606C}" destId="{2957BE50-C276-4B5D-A92F-BA2FCFB7B837}" srcOrd="0" destOrd="0" presId="urn:microsoft.com/office/officeart/2005/8/layout/radial5"/>
    <dgm:cxn modelId="{6F3061C3-61F9-48BF-997E-A8467ADCB06B}" type="presParOf" srcId="{85B8F423-85C1-44C4-8701-D61FEB0E6DC6}" destId="{CCD15216-BD3A-4228-B8BA-40FE79A25AED}" srcOrd="8" destOrd="0" presId="urn:microsoft.com/office/officeart/2005/8/layout/radial5"/>
    <dgm:cxn modelId="{C743D8BD-8A81-4451-B133-232F2A531D73}" type="presParOf" srcId="{85B8F423-85C1-44C4-8701-D61FEB0E6DC6}" destId="{52F233AE-40D9-49E4-9066-ACF6812063B9}" srcOrd="9" destOrd="0" presId="urn:microsoft.com/office/officeart/2005/8/layout/radial5"/>
    <dgm:cxn modelId="{13B4B177-7E72-406A-83E4-CF959772367C}" type="presParOf" srcId="{52F233AE-40D9-49E4-9066-ACF6812063B9}" destId="{4A8858E3-A40F-4B80-A191-A22A4FC97FC8}" srcOrd="0" destOrd="0" presId="urn:microsoft.com/office/officeart/2005/8/layout/radial5"/>
    <dgm:cxn modelId="{CD83803B-BF39-4825-B241-D315620A322F}" type="presParOf" srcId="{85B8F423-85C1-44C4-8701-D61FEB0E6DC6}" destId="{707CD624-8C99-4712-AAB8-EA0CD5108AAC}" srcOrd="10" destOrd="0" presId="urn:microsoft.com/office/officeart/2005/8/layout/radial5"/>
    <dgm:cxn modelId="{96DB9CE2-5586-4CD5-B08D-3D2B45314A9D}" type="presParOf" srcId="{85B8F423-85C1-44C4-8701-D61FEB0E6DC6}" destId="{8130AF59-D150-4E39-B8CB-DA5EF8AEB61A}" srcOrd="11" destOrd="0" presId="urn:microsoft.com/office/officeart/2005/8/layout/radial5"/>
    <dgm:cxn modelId="{BE46555D-2062-4EAF-A0A8-8F76913501BA}" type="presParOf" srcId="{8130AF59-D150-4E39-B8CB-DA5EF8AEB61A}" destId="{7174AB13-111D-48EF-81D0-F00ADAF34BF4}" srcOrd="0" destOrd="0" presId="urn:microsoft.com/office/officeart/2005/8/layout/radial5"/>
    <dgm:cxn modelId="{5959D8B3-CB75-4B02-87F9-7F8DB262E632}" type="presParOf" srcId="{85B8F423-85C1-44C4-8701-D61FEB0E6DC6}" destId="{953EE995-1EBC-4998-AEBD-6AD91E1DE56F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73BC57-1E0F-4D0D-925C-59BB6522111C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F0782B-326B-43B1-83D9-2F72DCDE1755}">
      <dgm:prSet phldrT="[Text]" custT="1"/>
      <dgm:spPr/>
      <dgm:t>
        <a:bodyPr/>
        <a:lstStyle/>
        <a:p>
          <a:r>
            <a:rPr lang="en-US" sz="200" dirty="0"/>
            <a:t>Change</a:t>
          </a:r>
        </a:p>
      </dgm:t>
    </dgm:pt>
    <dgm:pt modelId="{B707890F-8F95-4445-846D-2407EFC3380B}" type="parTrans" cxnId="{9CAAEB47-C91A-4BF9-800A-B21BC0B09E18}">
      <dgm:prSet/>
      <dgm:spPr/>
      <dgm:t>
        <a:bodyPr/>
        <a:lstStyle/>
        <a:p>
          <a:endParaRPr lang="en-US" sz="200"/>
        </a:p>
      </dgm:t>
    </dgm:pt>
    <dgm:pt modelId="{404B346D-9442-4CCF-B178-00B304F51D30}" type="sibTrans" cxnId="{9CAAEB47-C91A-4BF9-800A-B21BC0B09E18}">
      <dgm:prSet/>
      <dgm:spPr/>
      <dgm:t>
        <a:bodyPr/>
        <a:lstStyle/>
        <a:p>
          <a:endParaRPr lang="en-US" sz="200"/>
        </a:p>
      </dgm:t>
    </dgm:pt>
    <dgm:pt modelId="{743C5A4C-C33A-469C-821A-FC2EB219C7F1}">
      <dgm:prSet phldrT="[Text]" custT="1"/>
      <dgm:spPr/>
      <dgm:t>
        <a:bodyPr/>
        <a:lstStyle/>
        <a:p>
          <a:r>
            <a:rPr lang="en-US" sz="200" dirty="0"/>
            <a:t>Process</a:t>
          </a:r>
        </a:p>
      </dgm:t>
    </dgm:pt>
    <dgm:pt modelId="{0F4C70F3-2E94-4D21-9102-4854A068EF64}" type="parTrans" cxnId="{851EAD0E-E8BC-4227-BF4F-F589FE2BC07D}">
      <dgm:prSet custT="1"/>
      <dgm:spPr/>
      <dgm:t>
        <a:bodyPr/>
        <a:lstStyle/>
        <a:p>
          <a:endParaRPr lang="en-US" sz="200"/>
        </a:p>
      </dgm:t>
    </dgm:pt>
    <dgm:pt modelId="{D3D15F96-EC8A-4D70-8E83-6885C8B0B9BE}" type="sibTrans" cxnId="{851EAD0E-E8BC-4227-BF4F-F589FE2BC07D}">
      <dgm:prSet/>
      <dgm:spPr/>
      <dgm:t>
        <a:bodyPr/>
        <a:lstStyle/>
        <a:p>
          <a:endParaRPr lang="en-US" sz="200"/>
        </a:p>
      </dgm:t>
    </dgm:pt>
    <dgm:pt modelId="{41EDA3C5-E3B9-479C-9AA5-079D26BEDF4B}">
      <dgm:prSet phldrT="[Text]" custT="1"/>
      <dgm:spPr/>
      <dgm:t>
        <a:bodyPr/>
        <a:lstStyle/>
        <a:p>
          <a:r>
            <a:rPr lang="en-US" sz="200" dirty="0"/>
            <a:t>Tools</a:t>
          </a:r>
        </a:p>
      </dgm:t>
    </dgm:pt>
    <dgm:pt modelId="{D8EA6627-EE66-4B85-90F5-49F73E49B050}" type="parTrans" cxnId="{96EDFC72-3356-46B3-934B-33DDB9146045}">
      <dgm:prSet custT="1"/>
      <dgm:spPr/>
      <dgm:t>
        <a:bodyPr/>
        <a:lstStyle/>
        <a:p>
          <a:endParaRPr lang="en-US" sz="200"/>
        </a:p>
      </dgm:t>
    </dgm:pt>
    <dgm:pt modelId="{822EB8E4-D2D5-472D-80E4-DB6138907BC4}" type="sibTrans" cxnId="{96EDFC72-3356-46B3-934B-33DDB9146045}">
      <dgm:prSet/>
      <dgm:spPr/>
      <dgm:t>
        <a:bodyPr/>
        <a:lstStyle/>
        <a:p>
          <a:endParaRPr lang="en-US" sz="200"/>
        </a:p>
      </dgm:t>
    </dgm:pt>
    <dgm:pt modelId="{B4E8699C-BF76-40C6-B5EB-8B847369F7AF}">
      <dgm:prSet phldrT="[Text]" custT="1"/>
      <dgm:spPr/>
      <dgm:t>
        <a:bodyPr/>
        <a:lstStyle/>
        <a:p>
          <a:r>
            <a:rPr lang="en-US" sz="200" dirty="0"/>
            <a:t>Measurement</a:t>
          </a:r>
        </a:p>
      </dgm:t>
    </dgm:pt>
    <dgm:pt modelId="{20B95EE1-AAA0-4923-B76A-4FE991148461}" type="parTrans" cxnId="{2074E15A-C863-4AD7-AFA8-65C82E34FD1D}">
      <dgm:prSet custT="1"/>
      <dgm:spPr/>
      <dgm:t>
        <a:bodyPr/>
        <a:lstStyle/>
        <a:p>
          <a:endParaRPr lang="en-US" sz="200"/>
        </a:p>
      </dgm:t>
    </dgm:pt>
    <dgm:pt modelId="{996C57BA-4542-42B3-86E0-2BC95FA755BE}" type="sibTrans" cxnId="{2074E15A-C863-4AD7-AFA8-65C82E34FD1D}">
      <dgm:prSet/>
      <dgm:spPr/>
      <dgm:t>
        <a:bodyPr/>
        <a:lstStyle/>
        <a:p>
          <a:endParaRPr lang="en-US" sz="200"/>
        </a:p>
      </dgm:t>
    </dgm:pt>
    <dgm:pt modelId="{2F9397DA-25FA-432C-AE19-1045484004E2}">
      <dgm:prSet phldrT="[Text]" custT="1"/>
      <dgm:spPr/>
      <dgm:t>
        <a:bodyPr/>
        <a:lstStyle/>
        <a:p>
          <a:r>
            <a:rPr lang="en-US" sz="200" dirty="0"/>
            <a:t>Promotion</a:t>
          </a:r>
        </a:p>
      </dgm:t>
    </dgm:pt>
    <dgm:pt modelId="{4CE1E51F-95E4-425F-A77B-D18096D99C83}" type="parTrans" cxnId="{600666F8-7FB6-4D7B-8A30-8340C5ACB539}">
      <dgm:prSet custT="1"/>
      <dgm:spPr/>
      <dgm:t>
        <a:bodyPr/>
        <a:lstStyle/>
        <a:p>
          <a:endParaRPr lang="en-US" sz="200"/>
        </a:p>
      </dgm:t>
    </dgm:pt>
    <dgm:pt modelId="{FB35C023-DAEC-4F5F-B45B-5B25EC4543B7}" type="sibTrans" cxnId="{600666F8-7FB6-4D7B-8A30-8340C5ACB539}">
      <dgm:prSet/>
      <dgm:spPr/>
      <dgm:t>
        <a:bodyPr/>
        <a:lstStyle/>
        <a:p>
          <a:endParaRPr lang="en-US" sz="200"/>
        </a:p>
      </dgm:t>
    </dgm:pt>
    <dgm:pt modelId="{C1313343-64E1-48D3-8B22-54C9191F440C}">
      <dgm:prSet phldrT="[Text]" custT="1"/>
      <dgm:spPr/>
      <dgm:t>
        <a:bodyPr/>
        <a:lstStyle/>
        <a:p>
          <a:r>
            <a:rPr lang="en-US" sz="200" dirty="0"/>
            <a:t>Management Conversation</a:t>
          </a:r>
        </a:p>
      </dgm:t>
    </dgm:pt>
    <dgm:pt modelId="{B2A81921-CF9A-4206-86AE-EFA2969A9FCB}" type="parTrans" cxnId="{62EF8008-889C-45AD-A92D-B4BB8CEB9E9A}">
      <dgm:prSet custT="1"/>
      <dgm:spPr/>
      <dgm:t>
        <a:bodyPr/>
        <a:lstStyle/>
        <a:p>
          <a:endParaRPr lang="en-US" sz="200"/>
        </a:p>
      </dgm:t>
    </dgm:pt>
    <dgm:pt modelId="{4648FE34-93CB-4EDF-8AB7-B67F3B82CCF5}" type="sibTrans" cxnId="{62EF8008-889C-45AD-A92D-B4BB8CEB9E9A}">
      <dgm:prSet/>
      <dgm:spPr/>
      <dgm:t>
        <a:bodyPr/>
        <a:lstStyle/>
        <a:p>
          <a:endParaRPr lang="en-US" sz="200"/>
        </a:p>
      </dgm:t>
    </dgm:pt>
    <dgm:pt modelId="{F6D0876A-F74C-4663-9E51-54EDCB209109}">
      <dgm:prSet phldrT="[Text]" custT="1"/>
      <dgm:spPr/>
      <dgm:t>
        <a:bodyPr/>
        <a:lstStyle/>
        <a:p>
          <a:r>
            <a:rPr lang="en-US" sz="200" dirty="0"/>
            <a:t>Architecture</a:t>
          </a:r>
        </a:p>
      </dgm:t>
    </dgm:pt>
    <dgm:pt modelId="{0D8C4685-30F6-4858-B30D-DA5B8D5E1FA3}" type="parTrans" cxnId="{964008F4-9C12-45C6-9BF9-EF3BE8EEE848}">
      <dgm:prSet custT="1"/>
      <dgm:spPr/>
      <dgm:t>
        <a:bodyPr/>
        <a:lstStyle/>
        <a:p>
          <a:endParaRPr lang="en-US" sz="200"/>
        </a:p>
      </dgm:t>
    </dgm:pt>
    <dgm:pt modelId="{BD47FD6D-0BC4-43E2-B4CE-0E71FD68544F}" type="sibTrans" cxnId="{964008F4-9C12-45C6-9BF9-EF3BE8EEE848}">
      <dgm:prSet/>
      <dgm:spPr/>
      <dgm:t>
        <a:bodyPr/>
        <a:lstStyle/>
        <a:p>
          <a:endParaRPr lang="en-US" sz="200"/>
        </a:p>
      </dgm:t>
    </dgm:pt>
    <dgm:pt modelId="{85B8F423-85C1-44C4-8701-D61FEB0E6DC6}" type="pres">
      <dgm:prSet presAssocID="{D373BC57-1E0F-4D0D-925C-59BB6522111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8A736CC-5B08-412D-983A-435E3892240A}" type="pres">
      <dgm:prSet presAssocID="{0FF0782B-326B-43B1-83D9-2F72DCDE1755}" presName="centerShape" presStyleLbl="node0" presStyleIdx="0" presStyleCnt="1"/>
      <dgm:spPr/>
    </dgm:pt>
    <dgm:pt modelId="{0465E271-056A-45E2-ACA4-1E7FEB3C3928}" type="pres">
      <dgm:prSet presAssocID="{0F4C70F3-2E94-4D21-9102-4854A068EF64}" presName="parTrans" presStyleLbl="sibTrans2D1" presStyleIdx="0" presStyleCnt="6"/>
      <dgm:spPr/>
    </dgm:pt>
    <dgm:pt modelId="{8FAE5308-85C3-4AFE-944E-F537F89D728E}" type="pres">
      <dgm:prSet presAssocID="{0F4C70F3-2E94-4D21-9102-4854A068EF64}" presName="connectorText" presStyleLbl="sibTrans2D1" presStyleIdx="0" presStyleCnt="6"/>
      <dgm:spPr/>
    </dgm:pt>
    <dgm:pt modelId="{99863FA3-B932-450F-91C7-3E19C83EBA11}" type="pres">
      <dgm:prSet presAssocID="{743C5A4C-C33A-469C-821A-FC2EB219C7F1}" presName="node" presStyleLbl="node1" presStyleIdx="0" presStyleCnt="6">
        <dgm:presLayoutVars>
          <dgm:bulletEnabled val="1"/>
        </dgm:presLayoutVars>
      </dgm:prSet>
      <dgm:spPr/>
    </dgm:pt>
    <dgm:pt modelId="{C939AF5E-6A37-460E-BB30-E4427034A65C}" type="pres">
      <dgm:prSet presAssocID="{D8EA6627-EE66-4B85-90F5-49F73E49B050}" presName="parTrans" presStyleLbl="sibTrans2D1" presStyleIdx="1" presStyleCnt="6"/>
      <dgm:spPr/>
    </dgm:pt>
    <dgm:pt modelId="{3134E682-1156-464E-A8CB-34307562FFDA}" type="pres">
      <dgm:prSet presAssocID="{D8EA6627-EE66-4B85-90F5-49F73E49B050}" presName="connectorText" presStyleLbl="sibTrans2D1" presStyleIdx="1" presStyleCnt="6"/>
      <dgm:spPr/>
    </dgm:pt>
    <dgm:pt modelId="{C67A63C4-8D67-49D5-9396-705495DCCA47}" type="pres">
      <dgm:prSet presAssocID="{41EDA3C5-E3B9-479C-9AA5-079D26BEDF4B}" presName="node" presStyleLbl="node1" presStyleIdx="1" presStyleCnt="6">
        <dgm:presLayoutVars>
          <dgm:bulletEnabled val="1"/>
        </dgm:presLayoutVars>
      </dgm:prSet>
      <dgm:spPr/>
    </dgm:pt>
    <dgm:pt modelId="{C1E4EBBC-FF9F-431C-8DE6-480097811485}" type="pres">
      <dgm:prSet presAssocID="{20B95EE1-AAA0-4923-B76A-4FE991148461}" presName="parTrans" presStyleLbl="sibTrans2D1" presStyleIdx="2" presStyleCnt="6"/>
      <dgm:spPr/>
    </dgm:pt>
    <dgm:pt modelId="{BA0F827E-019E-439D-928C-F5430C5E6A30}" type="pres">
      <dgm:prSet presAssocID="{20B95EE1-AAA0-4923-B76A-4FE991148461}" presName="connectorText" presStyleLbl="sibTrans2D1" presStyleIdx="2" presStyleCnt="6"/>
      <dgm:spPr/>
    </dgm:pt>
    <dgm:pt modelId="{3B757E18-B269-44F8-941A-8967CE612FD1}" type="pres">
      <dgm:prSet presAssocID="{B4E8699C-BF76-40C6-B5EB-8B847369F7AF}" presName="node" presStyleLbl="node1" presStyleIdx="2" presStyleCnt="6">
        <dgm:presLayoutVars>
          <dgm:bulletEnabled val="1"/>
        </dgm:presLayoutVars>
      </dgm:prSet>
      <dgm:spPr/>
    </dgm:pt>
    <dgm:pt modelId="{AAE2AACC-85B3-44CB-9284-807C80D7606C}" type="pres">
      <dgm:prSet presAssocID="{4CE1E51F-95E4-425F-A77B-D18096D99C83}" presName="parTrans" presStyleLbl="sibTrans2D1" presStyleIdx="3" presStyleCnt="6"/>
      <dgm:spPr/>
    </dgm:pt>
    <dgm:pt modelId="{2957BE50-C276-4B5D-A92F-BA2FCFB7B837}" type="pres">
      <dgm:prSet presAssocID="{4CE1E51F-95E4-425F-A77B-D18096D99C83}" presName="connectorText" presStyleLbl="sibTrans2D1" presStyleIdx="3" presStyleCnt="6"/>
      <dgm:spPr/>
    </dgm:pt>
    <dgm:pt modelId="{CCD15216-BD3A-4228-B8BA-40FE79A25AED}" type="pres">
      <dgm:prSet presAssocID="{2F9397DA-25FA-432C-AE19-1045484004E2}" presName="node" presStyleLbl="node1" presStyleIdx="3" presStyleCnt="6">
        <dgm:presLayoutVars>
          <dgm:bulletEnabled val="1"/>
        </dgm:presLayoutVars>
      </dgm:prSet>
      <dgm:spPr/>
    </dgm:pt>
    <dgm:pt modelId="{52F233AE-40D9-49E4-9066-ACF6812063B9}" type="pres">
      <dgm:prSet presAssocID="{B2A81921-CF9A-4206-86AE-EFA2969A9FCB}" presName="parTrans" presStyleLbl="sibTrans2D1" presStyleIdx="4" presStyleCnt="6"/>
      <dgm:spPr/>
    </dgm:pt>
    <dgm:pt modelId="{4A8858E3-A40F-4B80-A191-A22A4FC97FC8}" type="pres">
      <dgm:prSet presAssocID="{B2A81921-CF9A-4206-86AE-EFA2969A9FCB}" presName="connectorText" presStyleLbl="sibTrans2D1" presStyleIdx="4" presStyleCnt="6"/>
      <dgm:spPr/>
    </dgm:pt>
    <dgm:pt modelId="{707CD624-8C99-4712-AAB8-EA0CD5108AAC}" type="pres">
      <dgm:prSet presAssocID="{C1313343-64E1-48D3-8B22-54C9191F440C}" presName="node" presStyleLbl="node1" presStyleIdx="4" presStyleCnt="6">
        <dgm:presLayoutVars>
          <dgm:bulletEnabled val="1"/>
        </dgm:presLayoutVars>
      </dgm:prSet>
      <dgm:spPr/>
    </dgm:pt>
    <dgm:pt modelId="{8130AF59-D150-4E39-B8CB-DA5EF8AEB61A}" type="pres">
      <dgm:prSet presAssocID="{0D8C4685-30F6-4858-B30D-DA5B8D5E1FA3}" presName="parTrans" presStyleLbl="sibTrans2D1" presStyleIdx="5" presStyleCnt="6"/>
      <dgm:spPr/>
    </dgm:pt>
    <dgm:pt modelId="{7174AB13-111D-48EF-81D0-F00ADAF34BF4}" type="pres">
      <dgm:prSet presAssocID="{0D8C4685-30F6-4858-B30D-DA5B8D5E1FA3}" presName="connectorText" presStyleLbl="sibTrans2D1" presStyleIdx="5" presStyleCnt="6"/>
      <dgm:spPr/>
    </dgm:pt>
    <dgm:pt modelId="{953EE995-1EBC-4998-AEBD-6AD91E1DE56F}" type="pres">
      <dgm:prSet presAssocID="{F6D0876A-F74C-4663-9E51-54EDCB209109}" presName="node" presStyleLbl="node1" presStyleIdx="5" presStyleCnt="6">
        <dgm:presLayoutVars>
          <dgm:bulletEnabled val="1"/>
        </dgm:presLayoutVars>
      </dgm:prSet>
      <dgm:spPr/>
    </dgm:pt>
  </dgm:ptLst>
  <dgm:cxnLst>
    <dgm:cxn modelId="{7FC54F07-C9D0-41B7-8C9E-1830905E9B47}" type="presOf" srcId="{C1313343-64E1-48D3-8B22-54C9191F440C}" destId="{707CD624-8C99-4712-AAB8-EA0CD5108AAC}" srcOrd="0" destOrd="0" presId="urn:microsoft.com/office/officeart/2005/8/layout/radial5"/>
    <dgm:cxn modelId="{62EF8008-889C-45AD-A92D-B4BB8CEB9E9A}" srcId="{0FF0782B-326B-43B1-83D9-2F72DCDE1755}" destId="{C1313343-64E1-48D3-8B22-54C9191F440C}" srcOrd="4" destOrd="0" parTransId="{B2A81921-CF9A-4206-86AE-EFA2969A9FCB}" sibTransId="{4648FE34-93CB-4EDF-8AB7-B67F3B82CCF5}"/>
    <dgm:cxn modelId="{851EAD0E-E8BC-4227-BF4F-F589FE2BC07D}" srcId="{0FF0782B-326B-43B1-83D9-2F72DCDE1755}" destId="{743C5A4C-C33A-469C-821A-FC2EB219C7F1}" srcOrd="0" destOrd="0" parTransId="{0F4C70F3-2E94-4D21-9102-4854A068EF64}" sibTransId="{D3D15F96-EC8A-4D70-8E83-6885C8B0B9BE}"/>
    <dgm:cxn modelId="{58FE2A15-3DF2-4572-B27C-F33C1BFCA2E3}" type="presOf" srcId="{0D8C4685-30F6-4858-B30D-DA5B8D5E1FA3}" destId="{7174AB13-111D-48EF-81D0-F00ADAF34BF4}" srcOrd="1" destOrd="0" presId="urn:microsoft.com/office/officeart/2005/8/layout/radial5"/>
    <dgm:cxn modelId="{6558451B-C926-415D-896F-AA19C6DCC920}" type="presOf" srcId="{0F4C70F3-2E94-4D21-9102-4854A068EF64}" destId="{8FAE5308-85C3-4AFE-944E-F537F89D728E}" srcOrd="1" destOrd="0" presId="urn:microsoft.com/office/officeart/2005/8/layout/radial5"/>
    <dgm:cxn modelId="{6B6DF31E-35F5-4A3B-8E4E-5954F0C0884D}" type="presOf" srcId="{B2A81921-CF9A-4206-86AE-EFA2969A9FCB}" destId="{52F233AE-40D9-49E4-9066-ACF6812063B9}" srcOrd="0" destOrd="0" presId="urn:microsoft.com/office/officeart/2005/8/layout/radial5"/>
    <dgm:cxn modelId="{BC0CC860-0B2D-4ED8-AABC-1CA9994C3835}" type="presOf" srcId="{D8EA6627-EE66-4B85-90F5-49F73E49B050}" destId="{C939AF5E-6A37-460E-BB30-E4427034A65C}" srcOrd="0" destOrd="0" presId="urn:microsoft.com/office/officeart/2005/8/layout/radial5"/>
    <dgm:cxn modelId="{A151FB64-EFB7-4C62-BB66-5D72AE1261C5}" type="presOf" srcId="{0D8C4685-30F6-4858-B30D-DA5B8D5E1FA3}" destId="{8130AF59-D150-4E39-B8CB-DA5EF8AEB61A}" srcOrd="0" destOrd="0" presId="urn:microsoft.com/office/officeart/2005/8/layout/radial5"/>
    <dgm:cxn modelId="{9CAAEB47-C91A-4BF9-800A-B21BC0B09E18}" srcId="{D373BC57-1E0F-4D0D-925C-59BB6522111C}" destId="{0FF0782B-326B-43B1-83D9-2F72DCDE1755}" srcOrd="0" destOrd="0" parTransId="{B707890F-8F95-4445-846D-2407EFC3380B}" sibTransId="{404B346D-9442-4CCF-B178-00B304F51D30}"/>
    <dgm:cxn modelId="{8ABE446A-C6D9-44AF-AF3A-302055E8217B}" type="presOf" srcId="{B4E8699C-BF76-40C6-B5EB-8B847369F7AF}" destId="{3B757E18-B269-44F8-941A-8967CE612FD1}" srcOrd="0" destOrd="0" presId="urn:microsoft.com/office/officeart/2005/8/layout/radial5"/>
    <dgm:cxn modelId="{96EDFC72-3356-46B3-934B-33DDB9146045}" srcId="{0FF0782B-326B-43B1-83D9-2F72DCDE1755}" destId="{41EDA3C5-E3B9-479C-9AA5-079D26BEDF4B}" srcOrd="1" destOrd="0" parTransId="{D8EA6627-EE66-4B85-90F5-49F73E49B050}" sibTransId="{822EB8E4-D2D5-472D-80E4-DB6138907BC4}"/>
    <dgm:cxn modelId="{757E8573-529B-4D4C-A7FE-17314DC828EC}" type="presOf" srcId="{0F4C70F3-2E94-4D21-9102-4854A068EF64}" destId="{0465E271-056A-45E2-ACA4-1E7FEB3C3928}" srcOrd="0" destOrd="0" presId="urn:microsoft.com/office/officeart/2005/8/layout/radial5"/>
    <dgm:cxn modelId="{45F20074-9173-4088-85A8-2F5DE6B26487}" type="presOf" srcId="{D8EA6627-EE66-4B85-90F5-49F73E49B050}" destId="{3134E682-1156-464E-A8CB-34307562FFDA}" srcOrd="1" destOrd="0" presId="urn:microsoft.com/office/officeart/2005/8/layout/radial5"/>
    <dgm:cxn modelId="{2074E15A-C863-4AD7-AFA8-65C82E34FD1D}" srcId="{0FF0782B-326B-43B1-83D9-2F72DCDE1755}" destId="{B4E8699C-BF76-40C6-B5EB-8B847369F7AF}" srcOrd="2" destOrd="0" parTransId="{20B95EE1-AAA0-4923-B76A-4FE991148461}" sibTransId="{996C57BA-4542-42B3-86E0-2BC95FA755BE}"/>
    <dgm:cxn modelId="{8228FB81-B918-43F0-B313-433F504CEA72}" type="presOf" srcId="{4CE1E51F-95E4-425F-A77B-D18096D99C83}" destId="{2957BE50-C276-4B5D-A92F-BA2FCFB7B837}" srcOrd="1" destOrd="0" presId="urn:microsoft.com/office/officeart/2005/8/layout/radial5"/>
    <dgm:cxn modelId="{D4FF7F8B-408F-4D3F-AEE1-4B71F7369803}" type="presOf" srcId="{4CE1E51F-95E4-425F-A77B-D18096D99C83}" destId="{AAE2AACC-85B3-44CB-9284-807C80D7606C}" srcOrd="0" destOrd="0" presId="urn:microsoft.com/office/officeart/2005/8/layout/radial5"/>
    <dgm:cxn modelId="{77365195-23C9-4328-B506-1810E79E08B3}" type="presOf" srcId="{41EDA3C5-E3B9-479C-9AA5-079D26BEDF4B}" destId="{C67A63C4-8D67-49D5-9396-705495DCCA47}" srcOrd="0" destOrd="0" presId="urn:microsoft.com/office/officeart/2005/8/layout/radial5"/>
    <dgm:cxn modelId="{C5550696-7E93-4EE5-8DE4-873B6EFDFEF2}" type="presOf" srcId="{0FF0782B-326B-43B1-83D9-2F72DCDE1755}" destId="{D8A736CC-5B08-412D-983A-435E3892240A}" srcOrd="0" destOrd="0" presId="urn:microsoft.com/office/officeart/2005/8/layout/radial5"/>
    <dgm:cxn modelId="{E349AD9E-A5C8-42A1-986C-C52F0EA882FC}" type="presOf" srcId="{F6D0876A-F74C-4663-9E51-54EDCB209109}" destId="{953EE995-1EBC-4998-AEBD-6AD91E1DE56F}" srcOrd="0" destOrd="0" presId="urn:microsoft.com/office/officeart/2005/8/layout/radial5"/>
    <dgm:cxn modelId="{5447BAA9-01B7-49BF-8C1C-FBAD9229AAC9}" type="presOf" srcId="{B2A81921-CF9A-4206-86AE-EFA2969A9FCB}" destId="{4A8858E3-A40F-4B80-A191-A22A4FC97FC8}" srcOrd="1" destOrd="0" presId="urn:microsoft.com/office/officeart/2005/8/layout/radial5"/>
    <dgm:cxn modelId="{4A7001AB-7479-4BC3-B821-682B2BB2D780}" type="presOf" srcId="{743C5A4C-C33A-469C-821A-FC2EB219C7F1}" destId="{99863FA3-B932-450F-91C7-3E19C83EBA11}" srcOrd="0" destOrd="0" presId="urn:microsoft.com/office/officeart/2005/8/layout/radial5"/>
    <dgm:cxn modelId="{1F4688B5-20C9-420A-A05A-C0A14D7A1B9B}" type="presOf" srcId="{D373BC57-1E0F-4D0D-925C-59BB6522111C}" destId="{85B8F423-85C1-44C4-8701-D61FEB0E6DC6}" srcOrd="0" destOrd="0" presId="urn:microsoft.com/office/officeart/2005/8/layout/radial5"/>
    <dgm:cxn modelId="{E61976C3-B09E-4C7A-8D54-CD9D84282603}" type="presOf" srcId="{2F9397DA-25FA-432C-AE19-1045484004E2}" destId="{CCD15216-BD3A-4228-B8BA-40FE79A25AED}" srcOrd="0" destOrd="0" presId="urn:microsoft.com/office/officeart/2005/8/layout/radial5"/>
    <dgm:cxn modelId="{3F4DFADD-7F62-4486-BEA8-563777486753}" type="presOf" srcId="{20B95EE1-AAA0-4923-B76A-4FE991148461}" destId="{C1E4EBBC-FF9F-431C-8DE6-480097811485}" srcOrd="0" destOrd="0" presId="urn:microsoft.com/office/officeart/2005/8/layout/radial5"/>
    <dgm:cxn modelId="{964008F4-9C12-45C6-9BF9-EF3BE8EEE848}" srcId="{0FF0782B-326B-43B1-83D9-2F72DCDE1755}" destId="{F6D0876A-F74C-4663-9E51-54EDCB209109}" srcOrd="5" destOrd="0" parTransId="{0D8C4685-30F6-4858-B30D-DA5B8D5E1FA3}" sibTransId="{BD47FD6D-0BC4-43E2-B4CE-0E71FD68544F}"/>
    <dgm:cxn modelId="{600666F8-7FB6-4D7B-8A30-8340C5ACB539}" srcId="{0FF0782B-326B-43B1-83D9-2F72DCDE1755}" destId="{2F9397DA-25FA-432C-AE19-1045484004E2}" srcOrd="3" destOrd="0" parTransId="{4CE1E51F-95E4-425F-A77B-D18096D99C83}" sibTransId="{FB35C023-DAEC-4F5F-B45B-5B25EC4543B7}"/>
    <dgm:cxn modelId="{531797FC-BC1D-4338-9326-A27DEEE07ABE}" type="presOf" srcId="{20B95EE1-AAA0-4923-B76A-4FE991148461}" destId="{BA0F827E-019E-439D-928C-F5430C5E6A30}" srcOrd="1" destOrd="0" presId="urn:microsoft.com/office/officeart/2005/8/layout/radial5"/>
    <dgm:cxn modelId="{FF06B12E-844A-4DCF-908E-DCE99B36895B}" type="presParOf" srcId="{85B8F423-85C1-44C4-8701-D61FEB0E6DC6}" destId="{D8A736CC-5B08-412D-983A-435E3892240A}" srcOrd="0" destOrd="0" presId="urn:microsoft.com/office/officeart/2005/8/layout/radial5"/>
    <dgm:cxn modelId="{1795ADA8-3936-4507-AC30-B303E5214E79}" type="presParOf" srcId="{85B8F423-85C1-44C4-8701-D61FEB0E6DC6}" destId="{0465E271-056A-45E2-ACA4-1E7FEB3C3928}" srcOrd="1" destOrd="0" presId="urn:microsoft.com/office/officeart/2005/8/layout/radial5"/>
    <dgm:cxn modelId="{A341BD30-A49D-4C07-A0CA-DB908AA760C5}" type="presParOf" srcId="{0465E271-056A-45E2-ACA4-1E7FEB3C3928}" destId="{8FAE5308-85C3-4AFE-944E-F537F89D728E}" srcOrd="0" destOrd="0" presId="urn:microsoft.com/office/officeart/2005/8/layout/radial5"/>
    <dgm:cxn modelId="{78A6D14F-B9FB-4F72-BB03-CA69537CF65D}" type="presParOf" srcId="{85B8F423-85C1-44C4-8701-D61FEB0E6DC6}" destId="{99863FA3-B932-450F-91C7-3E19C83EBA11}" srcOrd="2" destOrd="0" presId="urn:microsoft.com/office/officeart/2005/8/layout/radial5"/>
    <dgm:cxn modelId="{A4EBAF88-2621-4BFE-93EE-B178BC07D369}" type="presParOf" srcId="{85B8F423-85C1-44C4-8701-D61FEB0E6DC6}" destId="{C939AF5E-6A37-460E-BB30-E4427034A65C}" srcOrd="3" destOrd="0" presId="urn:microsoft.com/office/officeart/2005/8/layout/radial5"/>
    <dgm:cxn modelId="{2AB07AB1-E34F-4361-AC72-F50D73A65297}" type="presParOf" srcId="{C939AF5E-6A37-460E-BB30-E4427034A65C}" destId="{3134E682-1156-464E-A8CB-34307562FFDA}" srcOrd="0" destOrd="0" presId="urn:microsoft.com/office/officeart/2005/8/layout/radial5"/>
    <dgm:cxn modelId="{ABD0AEA2-C3EF-49EC-88F6-508F5E6E740B}" type="presParOf" srcId="{85B8F423-85C1-44C4-8701-D61FEB0E6DC6}" destId="{C67A63C4-8D67-49D5-9396-705495DCCA47}" srcOrd="4" destOrd="0" presId="urn:microsoft.com/office/officeart/2005/8/layout/radial5"/>
    <dgm:cxn modelId="{50EF576A-6BB2-4AD8-B463-ECC0F033F02E}" type="presParOf" srcId="{85B8F423-85C1-44C4-8701-D61FEB0E6DC6}" destId="{C1E4EBBC-FF9F-431C-8DE6-480097811485}" srcOrd="5" destOrd="0" presId="urn:microsoft.com/office/officeart/2005/8/layout/radial5"/>
    <dgm:cxn modelId="{4AB05F63-2DA7-4147-B335-2DA6A51A4395}" type="presParOf" srcId="{C1E4EBBC-FF9F-431C-8DE6-480097811485}" destId="{BA0F827E-019E-439D-928C-F5430C5E6A30}" srcOrd="0" destOrd="0" presId="urn:microsoft.com/office/officeart/2005/8/layout/radial5"/>
    <dgm:cxn modelId="{34F0C706-2857-4ADC-B338-287CE8D856F2}" type="presParOf" srcId="{85B8F423-85C1-44C4-8701-D61FEB0E6DC6}" destId="{3B757E18-B269-44F8-941A-8967CE612FD1}" srcOrd="6" destOrd="0" presId="urn:microsoft.com/office/officeart/2005/8/layout/radial5"/>
    <dgm:cxn modelId="{84E5F512-896C-4AF0-BCDF-33E5EE37BB31}" type="presParOf" srcId="{85B8F423-85C1-44C4-8701-D61FEB0E6DC6}" destId="{AAE2AACC-85B3-44CB-9284-807C80D7606C}" srcOrd="7" destOrd="0" presId="urn:microsoft.com/office/officeart/2005/8/layout/radial5"/>
    <dgm:cxn modelId="{A49323C8-2565-423C-9816-0D5E1FDB73B4}" type="presParOf" srcId="{AAE2AACC-85B3-44CB-9284-807C80D7606C}" destId="{2957BE50-C276-4B5D-A92F-BA2FCFB7B837}" srcOrd="0" destOrd="0" presId="urn:microsoft.com/office/officeart/2005/8/layout/radial5"/>
    <dgm:cxn modelId="{6F3061C3-61F9-48BF-997E-A8467ADCB06B}" type="presParOf" srcId="{85B8F423-85C1-44C4-8701-D61FEB0E6DC6}" destId="{CCD15216-BD3A-4228-B8BA-40FE79A25AED}" srcOrd="8" destOrd="0" presId="urn:microsoft.com/office/officeart/2005/8/layout/radial5"/>
    <dgm:cxn modelId="{C743D8BD-8A81-4451-B133-232F2A531D73}" type="presParOf" srcId="{85B8F423-85C1-44C4-8701-D61FEB0E6DC6}" destId="{52F233AE-40D9-49E4-9066-ACF6812063B9}" srcOrd="9" destOrd="0" presId="urn:microsoft.com/office/officeart/2005/8/layout/radial5"/>
    <dgm:cxn modelId="{13B4B177-7E72-406A-83E4-CF959772367C}" type="presParOf" srcId="{52F233AE-40D9-49E4-9066-ACF6812063B9}" destId="{4A8858E3-A40F-4B80-A191-A22A4FC97FC8}" srcOrd="0" destOrd="0" presId="urn:microsoft.com/office/officeart/2005/8/layout/radial5"/>
    <dgm:cxn modelId="{CD83803B-BF39-4825-B241-D315620A322F}" type="presParOf" srcId="{85B8F423-85C1-44C4-8701-D61FEB0E6DC6}" destId="{707CD624-8C99-4712-AAB8-EA0CD5108AAC}" srcOrd="10" destOrd="0" presId="urn:microsoft.com/office/officeart/2005/8/layout/radial5"/>
    <dgm:cxn modelId="{96DB9CE2-5586-4CD5-B08D-3D2B45314A9D}" type="presParOf" srcId="{85B8F423-85C1-44C4-8701-D61FEB0E6DC6}" destId="{8130AF59-D150-4E39-B8CB-DA5EF8AEB61A}" srcOrd="11" destOrd="0" presId="urn:microsoft.com/office/officeart/2005/8/layout/radial5"/>
    <dgm:cxn modelId="{BE46555D-2062-4EAF-A0A8-8F76913501BA}" type="presParOf" srcId="{8130AF59-D150-4E39-B8CB-DA5EF8AEB61A}" destId="{7174AB13-111D-48EF-81D0-F00ADAF34BF4}" srcOrd="0" destOrd="0" presId="urn:microsoft.com/office/officeart/2005/8/layout/radial5"/>
    <dgm:cxn modelId="{5959D8B3-CB75-4B02-87F9-7F8DB262E632}" type="presParOf" srcId="{85B8F423-85C1-44C4-8701-D61FEB0E6DC6}" destId="{953EE995-1EBC-4998-AEBD-6AD91E1DE56F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F0ED78-05B1-4F74-8E8D-8418C9DE013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F3A346-BFFA-413F-8E16-4C69BCE0C9C0}">
      <dgm:prSet phldrT="[Text]" custT="1"/>
      <dgm:spPr/>
      <dgm:t>
        <a:bodyPr/>
        <a:lstStyle/>
        <a:p>
          <a:r>
            <a:rPr lang="en-US" sz="1300" dirty="0"/>
            <a:t>Expand</a:t>
          </a:r>
        </a:p>
      </dgm:t>
    </dgm:pt>
    <dgm:pt modelId="{B1312644-90C2-47DD-AD61-4C6586307104}" type="parTrans" cxnId="{03D683FE-2D7A-495E-92A5-EDE9F856B784}">
      <dgm:prSet/>
      <dgm:spPr/>
      <dgm:t>
        <a:bodyPr/>
        <a:lstStyle/>
        <a:p>
          <a:endParaRPr lang="en-US" sz="1300"/>
        </a:p>
      </dgm:t>
    </dgm:pt>
    <dgm:pt modelId="{C1BD65C2-C06C-42C2-9715-ED2FF3B02088}" type="sibTrans" cxnId="{03D683FE-2D7A-495E-92A5-EDE9F856B784}">
      <dgm:prSet custT="1"/>
      <dgm:spPr/>
      <dgm:t>
        <a:bodyPr/>
        <a:lstStyle/>
        <a:p>
          <a:endParaRPr lang="en-US" sz="1300"/>
        </a:p>
      </dgm:t>
    </dgm:pt>
    <dgm:pt modelId="{76620093-BF0D-43EE-991E-ADE6CC37D869}">
      <dgm:prSet phldrT="[Text]" custT="1"/>
      <dgm:spPr/>
      <dgm:t>
        <a:bodyPr/>
        <a:lstStyle/>
        <a:p>
          <a:r>
            <a:rPr lang="en-US" sz="1300" dirty="0"/>
            <a:t>Integrate</a:t>
          </a:r>
        </a:p>
      </dgm:t>
    </dgm:pt>
    <dgm:pt modelId="{9531D0BD-6EA2-4F22-B0A7-23061DC55AF9}" type="parTrans" cxnId="{41C15564-1DE0-4C70-85F6-759DCDE65FA7}">
      <dgm:prSet/>
      <dgm:spPr/>
      <dgm:t>
        <a:bodyPr/>
        <a:lstStyle/>
        <a:p>
          <a:endParaRPr lang="en-US" sz="1300"/>
        </a:p>
      </dgm:t>
    </dgm:pt>
    <dgm:pt modelId="{46892582-1DB6-43D9-B1EF-DBED6F11032E}" type="sibTrans" cxnId="{41C15564-1DE0-4C70-85F6-759DCDE65FA7}">
      <dgm:prSet custT="1"/>
      <dgm:spPr/>
      <dgm:t>
        <a:bodyPr/>
        <a:lstStyle/>
        <a:p>
          <a:endParaRPr lang="en-US" sz="1300"/>
        </a:p>
      </dgm:t>
    </dgm:pt>
    <dgm:pt modelId="{634018E4-57EB-42CF-A04A-807ACC1FEE80}">
      <dgm:prSet phldrT="[Text]" custT="1"/>
      <dgm:spPr/>
      <dgm:t>
        <a:bodyPr/>
        <a:lstStyle/>
        <a:p>
          <a:r>
            <a:rPr lang="en-US" sz="1300" dirty="0"/>
            <a:t>Make Natural</a:t>
          </a:r>
          <a:endParaRPr lang="en-US" sz="1100" dirty="0"/>
        </a:p>
      </dgm:t>
    </dgm:pt>
    <dgm:pt modelId="{B23ADAD3-DD1D-4004-A0BF-AF1515FCF0E6}" type="parTrans" cxnId="{A5B23B2A-EF9C-4A5F-9286-B79E4B5E0AE0}">
      <dgm:prSet/>
      <dgm:spPr/>
      <dgm:t>
        <a:bodyPr/>
        <a:lstStyle/>
        <a:p>
          <a:endParaRPr lang="en-US"/>
        </a:p>
      </dgm:t>
    </dgm:pt>
    <dgm:pt modelId="{19F60475-5DB4-489E-8A09-0219B8F1C29C}" type="sibTrans" cxnId="{A5B23B2A-EF9C-4A5F-9286-B79E4B5E0AE0}">
      <dgm:prSet/>
      <dgm:spPr/>
      <dgm:t>
        <a:bodyPr/>
        <a:lstStyle/>
        <a:p>
          <a:endParaRPr lang="en-US"/>
        </a:p>
      </dgm:t>
    </dgm:pt>
    <dgm:pt modelId="{C22A9A78-B991-4E8C-A184-87D7CAEA2FF5}">
      <dgm:prSet phldrT="[Text]" custT="1"/>
      <dgm:spPr/>
      <dgm:t>
        <a:bodyPr/>
        <a:lstStyle/>
        <a:p>
          <a:r>
            <a:rPr lang="en-US" sz="1300" dirty="0"/>
            <a:t>Align with Team</a:t>
          </a:r>
        </a:p>
      </dgm:t>
    </dgm:pt>
    <dgm:pt modelId="{5E293C28-0D94-4896-B3B1-23F9D32A4B4A}" type="parTrans" cxnId="{0895772A-07D0-48CB-A349-F730679850AC}">
      <dgm:prSet/>
      <dgm:spPr/>
      <dgm:t>
        <a:bodyPr/>
        <a:lstStyle/>
        <a:p>
          <a:endParaRPr lang="en-US"/>
        </a:p>
      </dgm:t>
    </dgm:pt>
    <dgm:pt modelId="{408542D7-D797-419C-ABFA-C9E0FCDE78C9}" type="sibTrans" cxnId="{0895772A-07D0-48CB-A349-F730679850AC}">
      <dgm:prSet/>
      <dgm:spPr/>
      <dgm:t>
        <a:bodyPr/>
        <a:lstStyle/>
        <a:p>
          <a:endParaRPr lang="en-US"/>
        </a:p>
      </dgm:t>
    </dgm:pt>
    <dgm:pt modelId="{C177C493-6FCC-4B63-BA85-2760478E4014}" type="pres">
      <dgm:prSet presAssocID="{F3F0ED78-05B1-4F74-8E8D-8418C9DE0132}" presName="cycle" presStyleCnt="0">
        <dgm:presLayoutVars>
          <dgm:dir/>
          <dgm:resizeHandles val="exact"/>
        </dgm:presLayoutVars>
      </dgm:prSet>
      <dgm:spPr/>
    </dgm:pt>
    <dgm:pt modelId="{1E6F43C8-CB02-49C2-9409-776792F2EEAA}" type="pres">
      <dgm:prSet presAssocID="{634018E4-57EB-42CF-A04A-807ACC1FEE80}" presName="node" presStyleLbl="node1" presStyleIdx="0" presStyleCnt="4">
        <dgm:presLayoutVars>
          <dgm:bulletEnabled val="1"/>
        </dgm:presLayoutVars>
      </dgm:prSet>
      <dgm:spPr/>
    </dgm:pt>
    <dgm:pt modelId="{628AA3AD-6531-47F3-8971-D148C4C7A283}" type="pres">
      <dgm:prSet presAssocID="{19F60475-5DB4-489E-8A09-0219B8F1C29C}" presName="sibTrans" presStyleLbl="sibTrans2D1" presStyleIdx="0" presStyleCnt="4"/>
      <dgm:spPr/>
    </dgm:pt>
    <dgm:pt modelId="{86E04C4A-8867-4B20-9715-420C3543CC6C}" type="pres">
      <dgm:prSet presAssocID="{19F60475-5DB4-489E-8A09-0219B8F1C29C}" presName="connectorText" presStyleLbl="sibTrans2D1" presStyleIdx="0" presStyleCnt="4"/>
      <dgm:spPr/>
    </dgm:pt>
    <dgm:pt modelId="{71A3F510-D904-4753-AAF0-3F1591D53875}" type="pres">
      <dgm:prSet presAssocID="{17F3A346-BFFA-413F-8E16-4C69BCE0C9C0}" presName="node" presStyleLbl="node1" presStyleIdx="1" presStyleCnt="4">
        <dgm:presLayoutVars>
          <dgm:bulletEnabled val="1"/>
        </dgm:presLayoutVars>
      </dgm:prSet>
      <dgm:spPr/>
    </dgm:pt>
    <dgm:pt modelId="{616D2032-C034-4FF2-B5A7-E4A5E54D6394}" type="pres">
      <dgm:prSet presAssocID="{C1BD65C2-C06C-42C2-9715-ED2FF3B02088}" presName="sibTrans" presStyleLbl="sibTrans2D1" presStyleIdx="1" presStyleCnt="4"/>
      <dgm:spPr/>
    </dgm:pt>
    <dgm:pt modelId="{FB923351-6F47-4405-A50E-904213055D8F}" type="pres">
      <dgm:prSet presAssocID="{C1BD65C2-C06C-42C2-9715-ED2FF3B02088}" presName="connectorText" presStyleLbl="sibTrans2D1" presStyleIdx="1" presStyleCnt="4"/>
      <dgm:spPr/>
    </dgm:pt>
    <dgm:pt modelId="{16389A00-07B5-4A43-A857-09A59B2D783E}" type="pres">
      <dgm:prSet presAssocID="{76620093-BF0D-43EE-991E-ADE6CC37D869}" presName="node" presStyleLbl="node1" presStyleIdx="2" presStyleCnt="4">
        <dgm:presLayoutVars>
          <dgm:bulletEnabled val="1"/>
        </dgm:presLayoutVars>
      </dgm:prSet>
      <dgm:spPr/>
    </dgm:pt>
    <dgm:pt modelId="{DE331B75-1C43-4898-96C2-F26CB26FF422}" type="pres">
      <dgm:prSet presAssocID="{46892582-1DB6-43D9-B1EF-DBED6F11032E}" presName="sibTrans" presStyleLbl="sibTrans2D1" presStyleIdx="2" presStyleCnt="4"/>
      <dgm:spPr/>
    </dgm:pt>
    <dgm:pt modelId="{6146E5A0-51AC-4263-8409-E8A1EB0B6B98}" type="pres">
      <dgm:prSet presAssocID="{46892582-1DB6-43D9-B1EF-DBED6F11032E}" presName="connectorText" presStyleLbl="sibTrans2D1" presStyleIdx="2" presStyleCnt="4"/>
      <dgm:spPr/>
    </dgm:pt>
    <dgm:pt modelId="{2C18E8D5-DBA0-4705-9118-B28DDE3BB700}" type="pres">
      <dgm:prSet presAssocID="{C22A9A78-B991-4E8C-A184-87D7CAEA2FF5}" presName="node" presStyleLbl="node1" presStyleIdx="3" presStyleCnt="4">
        <dgm:presLayoutVars>
          <dgm:bulletEnabled val="1"/>
        </dgm:presLayoutVars>
      </dgm:prSet>
      <dgm:spPr/>
    </dgm:pt>
    <dgm:pt modelId="{DBD54E3A-BEA1-45E3-A5AB-F67025AB3D1B}" type="pres">
      <dgm:prSet presAssocID="{408542D7-D797-419C-ABFA-C9E0FCDE78C9}" presName="sibTrans" presStyleLbl="sibTrans2D1" presStyleIdx="3" presStyleCnt="4"/>
      <dgm:spPr/>
    </dgm:pt>
    <dgm:pt modelId="{26375D9A-F1D1-4A2E-8245-ECF75858A744}" type="pres">
      <dgm:prSet presAssocID="{408542D7-D797-419C-ABFA-C9E0FCDE78C9}" presName="connectorText" presStyleLbl="sibTrans2D1" presStyleIdx="3" presStyleCnt="4"/>
      <dgm:spPr/>
    </dgm:pt>
  </dgm:ptLst>
  <dgm:cxnLst>
    <dgm:cxn modelId="{4F1F5204-936A-4F97-AC12-2BF0752BCE27}" type="presOf" srcId="{C1BD65C2-C06C-42C2-9715-ED2FF3B02088}" destId="{FB923351-6F47-4405-A50E-904213055D8F}" srcOrd="1" destOrd="0" presId="urn:microsoft.com/office/officeart/2005/8/layout/cycle2"/>
    <dgm:cxn modelId="{94EDE021-939B-43FC-92A1-F175155907C0}" type="presOf" srcId="{F3F0ED78-05B1-4F74-8E8D-8418C9DE0132}" destId="{C177C493-6FCC-4B63-BA85-2760478E4014}" srcOrd="0" destOrd="0" presId="urn:microsoft.com/office/officeart/2005/8/layout/cycle2"/>
    <dgm:cxn modelId="{A5B23B2A-EF9C-4A5F-9286-B79E4B5E0AE0}" srcId="{F3F0ED78-05B1-4F74-8E8D-8418C9DE0132}" destId="{634018E4-57EB-42CF-A04A-807ACC1FEE80}" srcOrd="0" destOrd="0" parTransId="{B23ADAD3-DD1D-4004-A0BF-AF1515FCF0E6}" sibTransId="{19F60475-5DB4-489E-8A09-0219B8F1C29C}"/>
    <dgm:cxn modelId="{0895772A-07D0-48CB-A349-F730679850AC}" srcId="{F3F0ED78-05B1-4F74-8E8D-8418C9DE0132}" destId="{C22A9A78-B991-4E8C-A184-87D7CAEA2FF5}" srcOrd="3" destOrd="0" parTransId="{5E293C28-0D94-4896-B3B1-23F9D32A4B4A}" sibTransId="{408542D7-D797-419C-ABFA-C9E0FCDE78C9}"/>
    <dgm:cxn modelId="{2FEB0439-646B-418B-A33E-ECD6B717EF0C}" type="presOf" srcId="{19F60475-5DB4-489E-8A09-0219B8F1C29C}" destId="{86E04C4A-8867-4B20-9715-420C3543CC6C}" srcOrd="1" destOrd="0" presId="urn:microsoft.com/office/officeart/2005/8/layout/cycle2"/>
    <dgm:cxn modelId="{2FF6B55F-4356-4538-9591-52A2CC7F4391}" type="presOf" srcId="{408542D7-D797-419C-ABFA-C9E0FCDE78C9}" destId="{26375D9A-F1D1-4A2E-8245-ECF75858A744}" srcOrd="1" destOrd="0" presId="urn:microsoft.com/office/officeart/2005/8/layout/cycle2"/>
    <dgm:cxn modelId="{41C15564-1DE0-4C70-85F6-759DCDE65FA7}" srcId="{F3F0ED78-05B1-4F74-8E8D-8418C9DE0132}" destId="{76620093-BF0D-43EE-991E-ADE6CC37D869}" srcOrd="2" destOrd="0" parTransId="{9531D0BD-6EA2-4F22-B0A7-23061DC55AF9}" sibTransId="{46892582-1DB6-43D9-B1EF-DBED6F11032E}"/>
    <dgm:cxn modelId="{F948AA69-AD42-4CCC-A7C2-E975555A8CEB}" type="presOf" srcId="{408542D7-D797-419C-ABFA-C9E0FCDE78C9}" destId="{DBD54E3A-BEA1-45E3-A5AB-F67025AB3D1B}" srcOrd="0" destOrd="0" presId="urn:microsoft.com/office/officeart/2005/8/layout/cycle2"/>
    <dgm:cxn modelId="{BFC2B66A-B2F9-4B4E-B30D-55EE7048ED9D}" type="presOf" srcId="{C22A9A78-B991-4E8C-A184-87D7CAEA2FF5}" destId="{2C18E8D5-DBA0-4705-9118-B28DDE3BB700}" srcOrd="0" destOrd="0" presId="urn:microsoft.com/office/officeart/2005/8/layout/cycle2"/>
    <dgm:cxn modelId="{96B3F88B-0482-4EA5-BE62-C375BD665A11}" type="presOf" srcId="{46892582-1DB6-43D9-B1EF-DBED6F11032E}" destId="{DE331B75-1C43-4898-96C2-F26CB26FF422}" srcOrd="0" destOrd="0" presId="urn:microsoft.com/office/officeart/2005/8/layout/cycle2"/>
    <dgm:cxn modelId="{EF0B17A3-ED15-40C2-AE4F-DD1145CCEC24}" type="presOf" srcId="{17F3A346-BFFA-413F-8E16-4C69BCE0C9C0}" destId="{71A3F510-D904-4753-AAF0-3F1591D53875}" srcOrd="0" destOrd="0" presId="urn:microsoft.com/office/officeart/2005/8/layout/cycle2"/>
    <dgm:cxn modelId="{EE43A5B4-5584-4080-8CD2-60D211B37D5B}" type="presOf" srcId="{19F60475-5DB4-489E-8A09-0219B8F1C29C}" destId="{628AA3AD-6531-47F3-8971-D148C4C7A283}" srcOrd="0" destOrd="0" presId="urn:microsoft.com/office/officeart/2005/8/layout/cycle2"/>
    <dgm:cxn modelId="{358D92CE-5211-43C5-9992-B99B719BC56E}" type="presOf" srcId="{634018E4-57EB-42CF-A04A-807ACC1FEE80}" destId="{1E6F43C8-CB02-49C2-9409-776792F2EEAA}" srcOrd="0" destOrd="0" presId="urn:microsoft.com/office/officeart/2005/8/layout/cycle2"/>
    <dgm:cxn modelId="{9ACD47D5-9F9A-4631-9622-6D6B86DAE1A2}" type="presOf" srcId="{C1BD65C2-C06C-42C2-9715-ED2FF3B02088}" destId="{616D2032-C034-4FF2-B5A7-E4A5E54D6394}" srcOrd="0" destOrd="0" presId="urn:microsoft.com/office/officeart/2005/8/layout/cycle2"/>
    <dgm:cxn modelId="{216393E7-C217-4329-A0D3-DDC6E8767460}" type="presOf" srcId="{46892582-1DB6-43D9-B1EF-DBED6F11032E}" destId="{6146E5A0-51AC-4263-8409-E8A1EB0B6B98}" srcOrd="1" destOrd="0" presId="urn:microsoft.com/office/officeart/2005/8/layout/cycle2"/>
    <dgm:cxn modelId="{8189E6E8-A2BD-4B73-8190-E6F00FB56F45}" type="presOf" srcId="{76620093-BF0D-43EE-991E-ADE6CC37D869}" destId="{16389A00-07B5-4A43-A857-09A59B2D783E}" srcOrd="0" destOrd="0" presId="urn:microsoft.com/office/officeart/2005/8/layout/cycle2"/>
    <dgm:cxn modelId="{03D683FE-2D7A-495E-92A5-EDE9F856B784}" srcId="{F3F0ED78-05B1-4F74-8E8D-8418C9DE0132}" destId="{17F3A346-BFFA-413F-8E16-4C69BCE0C9C0}" srcOrd="1" destOrd="0" parTransId="{B1312644-90C2-47DD-AD61-4C6586307104}" sibTransId="{C1BD65C2-C06C-42C2-9715-ED2FF3B02088}"/>
    <dgm:cxn modelId="{23B99856-117B-417D-A38D-4C0F59741EA0}" type="presParOf" srcId="{C177C493-6FCC-4B63-BA85-2760478E4014}" destId="{1E6F43C8-CB02-49C2-9409-776792F2EEAA}" srcOrd="0" destOrd="0" presId="urn:microsoft.com/office/officeart/2005/8/layout/cycle2"/>
    <dgm:cxn modelId="{9D4618F3-0058-4090-99C5-E2645509FF29}" type="presParOf" srcId="{C177C493-6FCC-4B63-BA85-2760478E4014}" destId="{628AA3AD-6531-47F3-8971-D148C4C7A283}" srcOrd="1" destOrd="0" presId="urn:microsoft.com/office/officeart/2005/8/layout/cycle2"/>
    <dgm:cxn modelId="{CBF14824-38D5-4174-985E-527E18B5D033}" type="presParOf" srcId="{628AA3AD-6531-47F3-8971-D148C4C7A283}" destId="{86E04C4A-8867-4B20-9715-420C3543CC6C}" srcOrd="0" destOrd="0" presId="urn:microsoft.com/office/officeart/2005/8/layout/cycle2"/>
    <dgm:cxn modelId="{4C321916-F487-4E96-B0CC-1BC242FEC306}" type="presParOf" srcId="{C177C493-6FCC-4B63-BA85-2760478E4014}" destId="{71A3F510-D904-4753-AAF0-3F1591D53875}" srcOrd="2" destOrd="0" presId="urn:microsoft.com/office/officeart/2005/8/layout/cycle2"/>
    <dgm:cxn modelId="{CB04CA60-BC22-4628-BC9D-081C3E7C3569}" type="presParOf" srcId="{C177C493-6FCC-4B63-BA85-2760478E4014}" destId="{616D2032-C034-4FF2-B5A7-E4A5E54D6394}" srcOrd="3" destOrd="0" presId="urn:microsoft.com/office/officeart/2005/8/layout/cycle2"/>
    <dgm:cxn modelId="{E6674B6C-F664-4989-B9AA-B72A871244A1}" type="presParOf" srcId="{616D2032-C034-4FF2-B5A7-E4A5E54D6394}" destId="{FB923351-6F47-4405-A50E-904213055D8F}" srcOrd="0" destOrd="0" presId="urn:microsoft.com/office/officeart/2005/8/layout/cycle2"/>
    <dgm:cxn modelId="{30341447-B8F5-4CF3-92E1-557227D9A0B5}" type="presParOf" srcId="{C177C493-6FCC-4B63-BA85-2760478E4014}" destId="{16389A00-07B5-4A43-A857-09A59B2D783E}" srcOrd="4" destOrd="0" presId="urn:microsoft.com/office/officeart/2005/8/layout/cycle2"/>
    <dgm:cxn modelId="{F9AAA6B6-9964-4B3B-B51D-4AE8B187519E}" type="presParOf" srcId="{C177C493-6FCC-4B63-BA85-2760478E4014}" destId="{DE331B75-1C43-4898-96C2-F26CB26FF422}" srcOrd="5" destOrd="0" presId="urn:microsoft.com/office/officeart/2005/8/layout/cycle2"/>
    <dgm:cxn modelId="{EB2F0149-7AFE-4B0E-8426-4EDCE5B5D02D}" type="presParOf" srcId="{DE331B75-1C43-4898-96C2-F26CB26FF422}" destId="{6146E5A0-51AC-4263-8409-E8A1EB0B6B98}" srcOrd="0" destOrd="0" presId="urn:microsoft.com/office/officeart/2005/8/layout/cycle2"/>
    <dgm:cxn modelId="{D18D4B53-4964-4E1D-97B8-D5D8C807F88E}" type="presParOf" srcId="{C177C493-6FCC-4B63-BA85-2760478E4014}" destId="{2C18E8D5-DBA0-4705-9118-B28DDE3BB700}" srcOrd="6" destOrd="0" presId="urn:microsoft.com/office/officeart/2005/8/layout/cycle2"/>
    <dgm:cxn modelId="{45FCF741-424D-4DE9-886D-9F031D75C122}" type="presParOf" srcId="{C177C493-6FCC-4B63-BA85-2760478E4014}" destId="{DBD54E3A-BEA1-45E3-A5AB-F67025AB3D1B}" srcOrd="7" destOrd="0" presId="urn:microsoft.com/office/officeart/2005/8/layout/cycle2"/>
    <dgm:cxn modelId="{99916C7A-DBF8-4F4B-98FB-38215E42D90F}" type="presParOf" srcId="{DBD54E3A-BEA1-45E3-A5AB-F67025AB3D1B}" destId="{26375D9A-F1D1-4A2E-8245-ECF75858A74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F0ED78-05B1-4F74-8E8D-8418C9DE0132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057922-3019-443F-BD5E-B8107D9790CE}">
      <dgm:prSet phldrT="[Text]" custT="1"/>
      <dgm:spPr/>
      <dgm:t>
        <a:bodyPr/>
        <a:lstStyle/>
        <a:p>
          <a:r>
            <a:rPr lang="en-US" sz="1300" dirty="0"/>
            <a:t>Align with Self</a:t>
          </a:r>
          <a:endParaRPr lang="en-US" sz="1100" dirty="0"/>
        </a:p>
      </dgm:t>
    </dgm:pt>
    <dgm:pt modelId="{496A782A-DE6D-46FA-BEB7-360BBCDDED7E}" type="parTrans" cxnId="{E2227959-8901-456E-880E-5946AA5DB22F}">
      <dgm:prSet/>
      <dgm:spPr/>
      <dgm:t>
        <a:bodyPr/>
        <a:lstStyle/>
        <a:p>
          <a:endParaRPr lang="en-US" sz="1300"/>
        </a:p>
      </dgm:t>
    </dgm:pt>
    <dgm:pt modelId="{5A6B9378-B51D-4871-AA05-F820755EDC15}" type="sibTrans" cxnId="{E2227959-8901-456E-880E-5946AA5DB22F}">
      <dgm:prSet custT="1"/>
      <dgm:spPr/>
      <dgm:t>
        <a:bodyPr/>
        <a:lstStyle/>
        <a:p>
          <a:endParaRPr lang="en-US" sz="1300"/>
        </a:p>
      </dgm:t>
    </dgm:pt>
    <dgm:pt modelId="{17F3A346-BFFA-413F-8E16-4C69BCE0C9C0}">
      <dgm:prSet phldrT="[Text]" custT="1"/>
      <dgm:spPr/>
      <dgm:t>
        <a:bodyPr/>
        <a:lstStyle/>
        <a:p>
          <a:r>
            <a:rPr lang="en-US" sz="1300" dirty="0"/>
            <a:t>Do on Core Problems</a:t>
          </a:r>
        </a:p>
      </dgm:t>
    </dgm:pt>
    <dgm:pt modelId="{B1312644-90C2-47DD-AD61-4C6586307104}" type="parTrans" cxnId="{03D683FE-2D7A-495E-92A5-EDE9F856B784}">
      <dgm:prSet/>
      <dgm:spPr/>
      <dgm:t>
        <a:bodyPr/>
        <a:lstStyle/>
        <a:p>
          <a:endParaRPr lang="en-US" sz="1300"/>
        </a:p>
      </dgm:t>
    </dgm:pt>
    <dgm:pt modelId="{C1BD65C2-C06C-42C2-9715-ED2FF3B02088}" type="sibTrans" cxnId="{03D683FE-2D7A-495E-92A5-EDE9F856B784}">
      <dgm:prSet custT="1"/>
      <dgm:spPr/>
      <dgm:t>
        <a:bodyPr/>
        <a:lstStyle/>
        <a:p>
          <a:endParaRPr lang="en-US" sz="1300"/>
        </a:p>
      </dgm:t>
    </dgm:pt>
    <dgm:pt modelId="{8FFF8BC6-7238-44C4-8B2C-FE1CA41CAC04}">
      <dgm:prSet phldrT="[Text]" custT="1"/>
      <dgm:spPr/>
      <dgm:t>
        <a:bodyPr/>
        <a:lstStyle/>
        <a:p>
          <a:r>
            <a:rPr lang="en-US" sz="1300" dirty="0"/>
            <a:t>Make Natural</a:t>
          </a:r>
        </a:p>
      </dgm:t>
    </dgm:pt>
    <dgm:pt modelId="{75A17EEE-D28F-4AFC-B91B-F1672B57F12B}" type="parTrans" cxnId="{4DBFB693-40B5-4A85-B63B-2E0DCA9BE9A9}">
      <dgm:prSet/>
      <dgm:spPr/>
      <dgm:t>
        <a:bodyPr/>
        <a:lstStyle/>
        <a:p>
          <a:endParaRPr lang="en-US" sz="1300"/>
        </a:p>
      </dgm:t>
    </dgm:pt>
    <dgm:pt modelId="{C6098967-1A6A-4261-B357-07D02C30FAA8}" type="sibTrans" cxnId="{4DBFB693-40B5-4A85-B63B-2E0DCA9BE9A9}">
      <dgm:prSet custT="1"/>
      <dgm:spPr/>
      <dgm:t>
        <a:bodyPr/>
        <a:lstStyle/>
        <a:p>
          <a:endParaRPr lang="en-US" sz="1300"/>
        </a:p>
      </dgm:t>
    </dgm:pt>
    <dgm:pt modelId="{23899AC2-886D-460B-9B51-4534AC8B690C}">
      <dgm:prSet phldrT="[Text]" custT="1"/>
      <dgm:spPr/>
      <dgm:t>
        <a:bodyPr/>
        <a:lstStyle/>
        <a:p>
          <a:r>
            <a:rPr lang="en-US" sz="1300" dirty="0"/>
            <a:t>Do on Varied Problems</a:t>
          </a:r>
        </a:p>
      </dgm:t>
    </dgm:pt>
    <dgm:pt modelId="{27A22205-794D-429B-B38D-23448CC88F29}" type="parTrans" cxnId="{057A0310-287E-40B0-990D-28B73F4AA49F}">
      <dgm:prSet/>
      <dgm:spPr/>
      <dgm:t>
        <a:bodyPr/>
        <a:lstStyle/>
        <a:p>
          <a:endParaRPr lang="en-US"/>
        </a:p>
      </dgm:t>
    </dgm:pt>
    <dgm:pt modelId="{E7C567AF-C965-43D6-AC91-D5727F9836AE}" type="sibTrans" cxnId="{057A0310-287E-40B0-990D-28B73F4AA49F}">
      <dgm:prSet/>
      <dgm:spPr/>
      <dgm:t>
        <a:bodyPr/>
        <a:lstStyle/>
        <a:p>
          <a:endParaRPr lang="en-US"/>
        </a:p>
      </dgm:t>
    </dgm:pt>
    <dgm:pt modelId="{A3CAC2DC-E5CC-42C6-9572-6CDCD9985E6E}">
      <dgm:prSet phldrT="[Text]" custT="1"/>
      <dgm:spPr/>
      <dgm:t>
        <a:bodyPr/>
        <a:lstStyle/>
        <a:p>
          <a:r>
            <a:rPr lang="en-US" sz="1300" dirty="0"/>
            <a:t>Coach</a:t>
          </a:r>
        </a:p>
      </dgm:t>
    </dgm:pt>
    <dgm:pt modelId="{F2AA2A27-B85A-4E97-8AB6-B52B780F32A7}" type="parTrans" cxnId="{40CBD51C-D522-470A-A078-60F40B922CD0}">
      <dgm:prSet/>
      <dgm:spPr/>
      <dgm:t>
        <a:bodyPr/>
        <a:lstStyle/>
        <a:p>
          <a:endParaRPr lang="en-US"/>
        </a:p>
      </dgm:t>
    </dgm:pt>
    <dgm:pt modelId="{621AC02A-C32D-4641-AE16-BAACDEBDD851}" type="sibTrans" cxnId="{40CBD51C-D522-470A-A078-60F40B922CD0}">
      <dgm:prSet/>
      <dgm:spPr/>
      <dgm:t>
        <a:bodyPr/>
        <a:lstStyle/>
        <a:p>
          <a:endParaRPr lang="en-US"/>
        </a:p>
      </dgm:t>
    </dgm:pt>
    <dgm:pt modelId="{98CB5F1D-3F30-4937-B032-60DDF5A65936}">
      <dgm:prSet phldrT="[Text]" custT="1"/>
      <dgm:spPr/>
      <dgm:t>
        <a:bodyPr/>
        <a:lstStyle/>
        <a:p>
          <a:r>
            <a:rPr lang="en-US" sz="1300" dirty="0"/>
            <a:t>Demo</a:t>
          </a:r>
        </a:p>
      </dgm:t>
    </dgm:pt>
    <dgm:pt modelId="{6E89F473-D422-4EE7-8BD7-76BB278DF125}" type="parTrans" cxnId="{7EDA115B-6D8E-43BE-BD5A-54BCECDADFF7}">
      <dgm:prSet/>
      <dgm:spPr/>
      <dgm:t>
        <a:bodyPr/>
        <a:lstStyle/>
        <a:p>
          <a:endParaRPr lang="en-US"/>
        </a:p>
      </dgm:t>
    </dgm:pt>
    <dgm:pt modelId="{0AD0DCCA-3FF6-44A2-872B-476975D1A0E4}" type="sibTrans" cxnId="{7EDA115B-6D8E-43BE-BD5A-54BCECDADFF7}">
      <dgm:prSet/>
      <dgm:spPr/>
      <dgm:t>
        <a:bodyPr/>
        <a:lstStyle/>
        <a:p>
          <a:endParaRPr lang="en-US"/>
        </a:p>
      </dgm:t>
    </dgm:pt>
    <dgm:pt modelId="{1ED9F24C-98E1-4A9A-8967-0B9FE2923F1C}" type="pres">
      <dgm:prSet presAssocID="{F3F0ED78-05B1-4F74-8E8D-8418C9DE0132}" presName="Name0" presStyleCnt="0">
        <dgm:presLayoutVars>
          <dgm:dir/>
          <dgm:animLvl val="lvl"/>
          <dgm:resizeHandles val="exact"/>
        </dgm:presLayoutVars>
      </dgm:prSet>
      <dgm:spPr/>
    </dgm:pt>
    <dgm:pt modelId="{513CA568-0F26-4E07-B61C-E5C711156F48}" type="pres">
      <dgm:prSet presAssocID="{98CB5F1D-3F30-4937-B032-60DDF5A65936}" presName="boxAndChildren" presStyleCnt="0"/>
      <dgm:spPr/>
    </dgm:pt>
    <dgm:pt modelId="{610C7426-5150-4750-9A2B-06E7FDAA690E}" type="pres">
      <dgm:prSet presAssocID="{98CB5F1D-3F30-4937-B032-60DDF5A65936}" presName="parentTextBox" presStyleLbl="node1" presStyleIdx="0" presStyleCnt="6"/>
      <dgm:spPr/>
    </dgm:pt>
    <dgm:pt modelId="{9B2A78EC-0AEC-461C-A7A8-FFC3B220A110}" type="pres">
      <dgm:prSet presAssocID="{621AC02A-C32D-4641-AE16-BAACDEBDD851}" presName="sp" presStyleCnt="0"/>
      <dgm:spPr/>
    </dgm:pt>
    <dgm:pt modelId="{B594ECD5-7B9C-4099-B0A1-0C8767C65012}" type="pres">
      <dgm:prSet presAssocID="{A3CAC2DC-E5CC-42C6-9572-6CDCD9985E6E}" presName="arrowAndChildren" presStyleCnt="0"/>
      <dgm:spPr/>
    </dgm:pt>
    <dgm:pt modelId="{1A99A1B0-91DB-4254-ADD7-133DA672347D}" type="pres">
      <dgm:prSet presAssocID="{A3CAC2DC-E5CC-42C6-9572-6CDCD9985E6E}" presName="parentTextArrow" presStyleLbl="node1" presStyleIdx="1" presStyleCnt="6"/>
      <dgm:spPr/>
    </dgm:pt>
    <dgm:pt modelId="{53C66C78-4EC3-43DA-8D2E-A612ECA73582}" type="pres">
      <dgm:prSet presAssocID="{E7C567AF-C965-43D6-AC91-D5727F9836AE}" presName="sp" presStyleCnt="0"/>
      <dgm:spPr/>
    </dgm:pt>
    <dgm:pt modelId="{15A16689-8654-46EC-80E0-1766DF2AB6F0}" type="pres">
      <dgm:prSet presAssocID="{23899AC2-886D-460B-9B51-4534AC8B690C}" presName="arrowAndChildren" presStyleCnt="0"/>
      <dgm:spPr/>
    </dgm:pt>
    <dgm:pt modelId="{CDA54EB2-C8C4-47FB-A281-1EA1424F7F59}" type="pres">
      <dgm:prSet presAssocID="{23899AC2-886D-460B-9B51-4534AC8B690C}" presName="parentTextArrow" presStyleLbl="node1" presStyleIdx="2" presStyleCnt="6"/>
      <dgm:spPr/>
    </dgm:pt>
    <dgm:pt modelId="{70F54ABD-8100-4AC2-B146-87B6E505A1A2}" type="pres">
      <dgm:prSet presAssocID="{C1BD65C2-C06C-42C2-9715-ED2FF3B02088}" presName="sp" presStyleCnt="0"/>
      <dgm:spPr/>
    </dgm:pt>
    <dgm:pt modelId="{80E8B151-B65C-48EA-A1BF-1D0114E81C27}" type="pres">
      <dgm:prSet presAssocID="{17F3A346-BFFA-413F-8E16-4C69BCE0C9C0}" presName="arrowAndChildren" presStyleCnt="0"/>
      <dgm:spPr/>
    </dgm:pt>
    <dgm:pt modelId="{455652AF-4997-44E6-95DF-6196624C9511}" type="pres">
      <dgm:prSet presAssocID="{17F3A346-BFFA-413F-8E16-4C69BCE0C9C0}" presName="parentTextArrow" presStyleLbl="node1" presStyleIdx="3" presStyleCnt="6"/>
      <dgm:spPr/>
    </dgm:pt>
    <dgm:pt modelId="{AF356DE7-C628-4B21-9FF6-7C6EF79D8C6C}" type="pres">
      <dgm:prSet presAssocID="{C6098967-1A6A-4261-B357-07D02C30FAA8}" presName="sp" presStyleCnt="0"/>
      <dgm:spPr/>
    </dgm:pt>
    <dgm:pt modelId="{B1A44309-70D6-4103-A544-ABEC9B18D3C3}" type="pres">
      <dgm:prSet presAssocID="{8FFF8BC6-7238-44C4-8B2C-FE1CA41CAC04}" presName="arrowAndChildren" presStyleCnt="0"/>
      <dgm:spPr/>
    </dgm:pt>
    <dgm:pt modelId="{60FB4B97-54B5-4524-99F9-090A874EAE1B}" type="pres">
      <dgm:prSet presAssocID="{8FFF8BC6-7238-44C4-8B2C-FE1CA41CAC04}" presName="parentTextArrow" presStyleLbl="node1" presStyleIdx="4" presStyleCnt="6"/>
      <dgm:spPr/>
    </dgm:pt>
    <dgm:pt modelId="{B2A644CD-6E4D-4FB0-9F70-FACCF6F2CE84}" type="pres">
      <dgm:prSet presAssocID="{5A6B9378-B51D-4871-AA05-F820755EDC15}" presName="sp" presStyleCnt="0"/>
      <dgm:spPr/>
    </dgm:pt>
    <dgm:pt modelId="{29682A63-57D2-40A4-905C-65EE523E4B60}" type="pres">
      <dgm:prSet presAssocID="{62057922-3019-443F-BD5E-B8107D9790CE}" presName="arrowAndChildren" presStyleCnt="0"/>
      <dgm:spPr/>
    </dgm:pt>
    <dgm:pt modelId="{E2379E54-5098-4DCD-A015-28AB93F49839}" type="pres">
      <dgm:prSet presAssocID="{62057922-3019-443F-BD5E-B8107D9790CE}" presName="parentTextArrow" presStyleLbl="node1" presStyleIdx="5" presStyleCnt="6"/>
      <dgm:spPr/>
    </dgm:pt>
  </dgm:ptLst>
  <dgm:cxnLst>
    <dgm:cxn modelId="{06555903-DB90-424C-A98C-37932F7139AD}" type="presOf" srcId="{A3CAC2DC-E5CC-42C6-9572-6CDCD9985E6E}" destId="{1A99A1B0-91DB-4254-ADD7-133DA672347D}" srcOrd="0" destOrd="0" presId="urn:microsoft.com/office/officeart/2005/8/layout/process4"/>
    <dgm:cxn modelId="{057A0310-287E-40B0-990D-28B73F4AA49F}" srcId="{F3F0ED78-05B1-4F74-8E8D-8418C9DE0132}" destId="{23899AC2-886D-460B-9B51-4534AC8B690C}" srcOrd="3" destOrd="0" parTransId="{27A22205-794D-429B-B38D-23448CC88F29}" sibTransId="{E7C567AF-C965-43D6-AC91-D5727F9836AE}"/>
    <dgm:cxn modelId="{8E82DA1A-D8EF-4BCA-8E2F-AAFBEAF0BDEA}" type="presOf" srcId="{23899AC2-886D-460B-9B51-4534AC8B690C}" destId="{CDA54EB2-C8C4-47FB-A281-1EA1424F7F59}" srcOrd="0" destOrd="0" presId="urn:microsoft.com/office/officeart/2005/8/layout/process4"/>
    <dgm:cxn modelId="{40CBD51C-D522-470A-A078-60F40B922CD0}" srcId="{F3F0ED78-05B1-4F74-8E8D-8418C9DE0132}" destId="{A3CAC2DC-E5CC-42C6-9572-6CDCD9985E6E}" srcOrd="4" destOrd="0" parTransId="{F2AA2A27-B85A-4E97-8AB6-B52B780F32A7}" sibTransId="{621AC02A-C32D-4641-AE16-BAACDEBDD851}"/>
    <dgm:cxn modelId="{9338BF2A-ED0C-43E3-BF78-BB3E996040A0}" type="presOf" srcId="{F3F0ED78-05B1-4F74-8E8D-8418C9DE0132}" destId="{1ED9F24C-98E1-4A9A-8967-0B9FE2923F1C}" srcOrd="0" destOrd="0" presId="urn:microsoft.com/office/officeart/2005/8/layout/process4"/>
    <dgm:cxn modelId="{1DD1DA3D-58B0-42D2-8275-8C986B9265B8}" type="presOf" srcId="{17F3A346-BFFA-413F-8E16-4C69BCE0C9C0}" destId="{455652AF-4997-44E6-95DF-6196624C9511}" srcOrd="0" destOrd="0" presId="urn:microsoft.com/office/officeart/2005/8/layout/process4"/>
    <dgm:cxn modelId="{7EDA115B-6D8E-43BE-BD5A-54BCECDADFF7}" srcId="{F3F0ED78-05B1-4F74-8E8D-8418C9DE0132}" destId="{98CB5F1D-3F30-4937-B032-60DDF5A65936}" srcOrd="5" destOrd="0" parTransId="{6E89F473-D422-4EE7-8BD7-76BB278DF125}" sibTransId="{0AD0DCCA-3FF6-44A2-872B-476975D1A0E4}"/>
    <dgm:cxn modelId="{E2227959-8901-456E-880E-5946AA5DB22F}" srcId="{F3F0ED78-05B1-4F74-8E8D-8418C9DE0132}" destId="{62057922-3019-443F-BD5E-B8107D9790CE}" srcOrd="0" destOrd="0" parTransId="{496A782A-DE6D-46FA-BEB7-360BBCDDED7E}" sibTransId="{5A6B9378-B51D-4871-AA05-F820755EDC15}"/>
    <dgm:cxn modelId="{D3F40181-0691-4AF2-B6A5-50F34F1A97C0}" type="presOf" srcId="{62057922-3019-443F-BD5E-B8107D9790CE}" destId="{E2379E54-5098-4DCD-A015-28AB93F49839}" srcOrd="0" destOrd="0" presId="urn:microsoft.com/office/officeart/2005/8/layout/process4"/>
    <dgm:cxn modelId="{4DBFB693-40B5-4A85-B63B-2E0DCA9BE9A9}" srcId="{F3F0ED78-05B1-4F74-8E8D-8418C9DE0132}" destId="{8FFF8BC6-7238-44C4-8B2C-FE1CA41CAC04}" srcOrd="1" destOrd="0" parTransId="{75A17EEE-D28F-4AFC-B91B-F1672B57F12B}" sibTransId="{C6098967-1A6A-4261-B357-07D02C30FAA8}"/>
    <dgm:cxn modelId="{7141DEA8-2D37-4F34-8200-579B894CDEFD}" type="presOf" srcId="{8FFF8BC6-7238-44C4-8B2C-FE1CA41CAC04}" destId="{60FB4B97-54B5-4524-99F9-090A874EAE1B}" srcOrd="0" destOrd="0" presId="urn:microsoft.com/office/officeart/2005/8/layout/process4"/>
    <dgm:cxn modelId="{328F3BAA-8748-461A-A569-458943D375F2}" type="presOf" srcId="{98CB5F1D-3F30-4937-B032-60DDF5A65936}" destId="{610C7426-5150-4750-9A2B-06E7FDAA690E}" srcOrd="0" destOrd="0" presId="urn:microsoft.com/office/officeart/2005/8/layout/process4"/>
    <dgm:cxn modelId="{03D683FE-2D7A-495E-92A5-EDE9F856B784}" srcId="{F3F0ED78-05B1-4F74-8E8D-8418C9DE0132}" destId="{17F3A346-BFFA-413F-8E16-4C69BCE0C9C0}" srcOrd="2" destOrd="0" parTransId="{B1312644-90C2-47DD-AD61-4C6586307104}" sibTransId="{C1BD65C2-C06C-42C2-9715-ED2FF3B02088}"/>
    <dgm:cxn modelId="{4345F62A-8781-4DA4-8409-31A2B903EB76}" type="presParOf" srcId="{1ED9F24C-98E1-4A9A-8967-0B9FE2923F1C}" destId="{513CA568-0F26-4E07-B61C-E5C711156F48}" srcOrd="0" destOrd="0" presId="urn:microsoft.com/office/officeart/2005/8/layout/process4"/>
    <dgm:cxn modelId="{D473026B-9C38-4CB7-A7DF-EFE03E269806}" type="presParOf" srcId="{513CA568-0F26-4E07-B61C-E5C711156F48}" destId="{610C7426-5150-4750-9A2B-06E7FDAA690E}" srcOrd="0" destOrd="0" presId="urn:microsoft.com/office/officeart/2005/8/layout/process4"/>
    <dgm:cxn modelId="{7F03DF89-CF86-4BF4-BCDD-0AD4CD7456DD}" type="presParOf" srcId="{1ED9F24C-98E1-4A9A-8967-0B9FE2923F1C}" destId="{9B2A78EC-0AEC-461C-A7A8-FFC3B220A110}" srcOrd="1" destOrd="0" presId="urn:microsoft.com/office/officeart/2005/8/layout/process4"/>
    <dgm:cxn modelId="{6193EF14-7E83-4958-A7ED-A275EC252C78}" type="presParOf" srcId="{1ED9F24C-98E1-4A9A-8967-0B9FE2923F1C}" destId="{B594ECD5-7B9C-4099-B0A1-0C8767C65012}" srcOrd="2" destOrd="0" presId="urn:microsoft.com/office/officeart/2005/8/layout/process4"/>
    <dgm:cxn modelId="{031B7007-9FB0-4597-A441-63842874D365}" type="presParOf" srcId="{B594ECD5-7B9C-4099-B0A1-0C8767C65012}" destId="{1A99A1B0-91DB-4254-ADD7-133DA672347D}" srcOrd="0" destOrd="0" presId="urn:microsoft.com/office/officeart/2005/8/layout/process4"/>
    <dgm:cxn modelId="{3F169C84-F3FE-4EED-BDBB-2E336B0853B5}" type="presParOf" srcId="{1ED9F24C-98E1-4A9A-8967-0B9FE2923F1C}" destId="{53C66C78-4EC3-43DA-8D2E-A612ECA73582}" srcOrd="3" destOrd="0" presId="urn:microsoft.com/office/officeart/2005/8/layout/process4"/>
    <dgm:cxn modelId="{E2918AAB-7A99-411C-95CD-947BA7015DBC}" type="presParOf" srcId="{1ED9F24C-98E1-4A9A-8967-0B9FE2923F1C}" destId="{15A16689-8654-46EC-80E0-1766DF2AB6F0}" srcOrd="4" destOrd="0" presId="urn:microsoft.com/office/officeart/2005/8/layout/process4"/>
    <dgm:cxn modelId="{83272C73-B51C-4F1D-A247-1133E5B9DA26}" type="presParOf" srcId="{15A16689-8654-46EC-80E0-1766DF2AB6F0}" destId="{CDA54EB2-C8C4-47FB-A281-1EA1424F7F59}" srcOrd="0" destOrd="0" presId="urn:microsoft.com/office/officeart/2005/8/layout/process4"/>
    <dgm:cxn modelId="{42DB9E5E-EE5F-443A-BB9A-B0BE53785DF2}" type="presParOf" srcId="{1ED9F24C-98E1-4A9A-8967-0B9FE2923F1C}" destId="{70F54ABD-8100-4AC2-B146-87B6E505A1A2}" srcOrd="5" destOrd="0" presId="urn:microsoft.com/office/officeart/2005/8/layout/process4"/>
    <dgm:cxn modelId="{3B74B551-0D9F-4B03-9AC6-A619FE2F0D68}" type="presParOf" srcId="{1ED9F24C-98E1-4A9A-8967-0B9FE2923F1C}" destId="{80E8B151-B65C-48EA-A1BF-1D0114E81C27}" srcOrd="6" destOrd="0" presId="urn:microsoft.com/office/officeart/2005/8/layout/process4"/>
    <dgm:cxn modelId="{CF9F78EE-3724-4FE1-B158-0990B2016846}" type="presParOf" srcId="{80E8B151-B65C-48EA-A1BF-1D0114E81C27}" destId="{455652AF-4997-44E6-95DF-6196624C9511}" srcOrd="0" destOrd="0" presId="urn:microsoft.com/office/officeart/2005/8/layout/process4"/>
    <dgm:cxn modelId="{958056E2-F37C-4BFB-B686-0379821E3591}" type="presParOf" srcId="{1ED9F24C-98E1-4A9A-8967-0B9FE2923F1C}" destId="{AF356DE7-C628-4B21-9FF6-7C6EF79D8C6C}" srcOrd="7" destOrd="0" presId="urn:microsoft.com/office/officeart/2005/8/layout/process4"/>
    <dgm:cxn modelId="{C5205FB9-A72E-4D9D-A948-ED5AA4B54AA8}" type="presParOf" srcId="{1ED9F24C-98E1-4A9A-8967-0B9FE2923F1C}" destId="{B1A44309-70D6-4103-A544-ABEC9B18D3C3}" srcOrd="8" destOrd="0" presId="urn:microsoft.com/office/officeart/2005/8/layout/process4"/>
    <dgm:cxn modelId="{2708F295-2CD6-4C6B-B41A-778ACC440026}" type="presParOf" srcId="{B1A44309-70D6-4103-A544-ABEC9B18D3C3}" destId="{60FB4B97-54B5-4524-99F9-090A874EAE1B}" srcOrd="0" destOrd="0" presId="urn:microsoft.com/office/officeart/2005/8/layout/process4"/>
    <dgm:cxn modelId="{D223F6B6-9F39-4E5E-9C46-4D3A5827C94A}" type="presParOf" srcId="{1ED9F24C-98E1-4A9A-8967-0B9FE2923F1C}" destId="{B2A644CD-6E4D-4FB0-9F70-FACCF6F2CE84}" srcOrd="9" destOrd="0" presId="urn:microsoft.com/office/officeart/2005/8/layout/process4"/>
    <dgm:cxn modelId="{114DCD53-8449-4D90-ADAB-72EBAF2EA490}" type="presParOf" srcId="{1ED9F24C-98E1-4A9A-8967-0B9FE2923F1C}" destId="{29682A63-57D2-40A4-905C-65EE523E4B60}" srcOrd="10" destOrd="0" presId="urn:microsoft.com/office/officeart/2005/8/layout/process4"/>
    <dgm:cxn modelId="{F77B1344-D0F7-4CDF-AC5A-A9E9C0154ACD}" type="presParOf" srcId="{29682A63-57D2-40A4-905C-65EE523E4B60}" destId="{E2379E54-5098-4DCD-A015-28AB93F4983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3F0ED78-05B1-4F74-8E8D-8418C9DE0132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057922-3019-443F-BD5E-B8107D9790CE}">
      <dgm:prSet phldrT="[Text]" custT="1"/>
      <dgm:spPr/>
      <dgm:t>
        <a:bodyPr/>
        <a:lstStyle/>
        <a:p>
          <a:r>
            <a:rPr lang="en-US" sz="1300" dirty="0"/>
            <a:t>Align</a:t>
          </a:r>
          <a:endParaRPr lang="en-US" sz="1100" dirty="0"/>
        </a:p>
      </dgm:t>
    </dgm:pt>
    <dgm:pt modelId="{496A782A-DE6D-46FA-BEB7-360BBCDDED7E}" type="parTrans" cxnId="{E2227959-8901-456E-880E-5946AA5DB22F}">
      <dgm:prSet/>
      <dgm:spPr/>
      <dgm:t>
        <a:bodyPr/>
        <a:lstStyle/>
        <a:p>
          <a:endParaRPr lang="en-US" sz="1300"/>
        </a:p>
      </dgm:t>
    </dgm:pt>
    <dgm:pt modelId="{5A6B9378-B51D-4871-AA05-F820755EDC15}" type="sibTrans" cxnId="{E2227959-8901-456E-880E-5946AA5DB22F}">
      <dgm:prSet custT="1"/>
      <dgm:spPr/>
      <dgm:t>
        <a:bodyPr/>
        <a:lstStyle/>
        <a:p>
          <a:endParaRPr lang="en-US" sz="1300"/>
        </a:p>
      </dgm:t>
    </dgm:pt>
    <dgm:pt modelId="{17F3A346-BFFA-413F-8E16-4C69BCE0C9C0}">
      <dgm:prSet phldrT="[Text]" custT="1"/>
      <dgm:spPr/>
      <dgm:t>
        <a:bodyPr/>
        <a:lstStyle/>
        <a:p>
          <a:r>
            <a:rPr lang="en-US" sz="1300" dirty="0"/>
            <a:t>Core</a:t>
          </a:r>
        </a:p>
      </dgm:t>
    </dgm:pt>
    <dgm:pt modelId="{B1312644-90C2-47DD-AD61-4C6586307104}" type="parTrans" cxnId="{03D683FE-2D7A-495E-92A5-EDE9F856B784}">
      <dgm:prSet/>
      <dgm:spPr/>
      <dgm:t>
        <a:bodyPr/>
        <a:lstStyle/>
        <a:p>
          <a:endParaRPr lang="en-US" sz="1300"/>
        </a:p>
      </dgm:t>
    </dgm:pt>
    <dgm:pt modelId="{C1BD65C2-C06C-42C2-9715-ED2FF3B02088}" type="sibTrans" cxnId="{03D683FE-2D7A-495E-92A5-EDE9F856B784}">
      <dgm:prSet custT="1"/>
      <dgm:spPr/>
      <dgm:t>
        <a:bodyPr/>
        <a:lstStyle/>
        <a:p>
          <a:endParaRPr lang="en-US" sz="1300"/>
        </a:p>
      </dgm:t>
    </dgm:pt>
    <dgm:pt modelId="{8FFF8BC6-7238-44C4-8B2C-FE1CA41CAC04}">
      <dgm:prSet phldrT="[Text]" custT="1"/>
      <dgm:spPr/>
      <dgm:t>
        <a:bodyPr/>
        <a:lstStyle/>
        <a:p>
          <a:r>
            <a:rPr lang="en-US" sz="1300" dirty="0"/>
            <a:t>Ease</a:t>
          </a:r>
        </a:p>
      </dgm:t>
    </dgm:pt>
    <dgm:pt modelId="{75A17EEE-D28F-4AFC-B91B-F1672B57F12B}" type="parTrans" cxnId="{4DBFB693-40B5-4A85-B63B-2E0DCA9BE9A9}">
      <dgm:prSet/>
      <dgm:spPr/>
      <dgm:t>
        <a:bodyPr/>
        <a:lstStyle/>
        <a:p>
          <a:endParaRPr lang="en-US" sz="1300"/>
        </a:p>
      </dgm:t>
    </dgm:pt>
    <dgm:pt modelId="{C6098967-1A6A-4261-B357-07D02C30FAA8}" type="sibTrans" cxnId="{4DBFB693-40B5-4A85-B63B-2E0DCA9BE9A9}">
      <dgm:prSet custT="1"/>
      <dgm:spPr/>
      <dgm:t>
        <a:bodyPr/>
        <a:lstStyle/>
        <a:p>
          <a:endParaRPr lang="en-US" sz="1300"/>
        </a:p>
      </dgm:t>
    </dgm:pt>
    <dgm:pt modelId="{23899AC2-886D-460B-9B51-4534AC8B690C}">
      <dgm:prSet phldrT="[Text]" custT="1"/>
      <dgm:spPr/>
      <dgm:t>
        <a:bodyPr/>
        <a:lstStyle/>
        <a:p>
          <a:r>
            <a:rPr lang="en-US" sz="1300" dirty="0"/>
            <a:t>Wide</a:t>
          </a:r>
        </a:p>
      </dgm:t>
    </dgm:pt>
    <dgm:pt modelId="{27A22205-794D-429B-B38D-23448CC88F29}" type="parTrans" cxnId="{057A0310-287E-40B0-990D-28B73F4AA49F}">
      <dgm:prSet/>
      <dgm:spPr/>
      <dgm:t>
        <a:bodyPr/>
        <a:lstStyle/>
        <a:p>
          <a:endParaRPr lang="en-US"/>
        </a:p>
      </dgm:t>
    </dgm:pt>
    <dgm:pt modelId="{E7C567AF-C965-43D6-AC91-D5727F9836AE}" type="sibTrans" cxnId="{057A0310-287E-40B0-990D-28B73F4AA49F}">
      <dgm:prSet/>
      <dgm:spPr/>
      <dgm:t>
        <a:bodyPr/>
        <a:lstStyle/>
        <a:p>
          <a:endParaRPr lang="en-US"/>
        </a:p>
      </dgm:t>
    </dgm:pt>
    <dgm:pt modelId="{4B7B2741-9313-48FF-A6AC-EBE5903C3DAF}">
      <dgm:prSet phldrT="[Text]" custT="1"/>
      <dgm:spPr/>
      <dgm:t>
        <a:bodyPr/>
        <a:lstStyle/>
        <a:p>
          <a:r>
            <a:rPr lang="en-US" sz="1300" dirty="0"/>
            <a:t>Invite co-learners and mentor (optional)</a:t>
          </a:r>
        </a:p>
      </dgm:t>
    </dgm:pt>
    <dgm:pt modelId="{93B2BB77-0D04-4501-B7C5-1AC6A3094359}" type="parTrans" cxnId="{C844D211-F365-403D-A501-7F520D9F7813}">
      <dgm:prSet/>
      <dgm:spPr/>
      <dgm:t>
        <a:bodyPr/>
        <a:lstStyle/>
        <a:p>
          <a:endParaRPr lang="en-US"/>
        </a:p>
      </dgm:t>
    </dgm:pt>
    <dgm:pt modelId="{47EC8D88-1692-4185-B616-4CD660CEFBD9}" type="sibTrans" cxnId="{C844D211-F365-403D-A501-7F520D9F7813}">
      <dgm:prSet/>
      <dgm:spPr/>
      <dgm:t>
        <a:bodyPr/>
        <a:lstStyle/>
        <a:p>
          <a:endParaRPr lang="en-US"/>
        </a:p>
      </dgm:t>
    </dgm:pt>
    <dgm:pt modelId="{43B64DD4-FD98-4EA6-BFB2-322C035AFAD9}">
      <dgm:prSet phldrT="[Text]" custT="1"/>
      <dgm:spPr/>
      <dgm:t>
        <a:bodyPr/>
        <a:lstStyle/>
        <a:p>
          <a:r>
            <a:rPr lang="en-US" sz="1300" dirty="0"/>
            <a:t>Pick shift for fingers &amp; how to assess</a:t>
          </a:r>
        </a:p>
      </dgm:t>
    </dgm:pt>
    <dgm:pt modelId="{53D17083-0805-4D07-B185-AD9EC53A6188}" type="parTrans" cxnId="{CCFB2E1A-74DF-4600-A62E-583F6CD710DB}">
      <dgm:prSet/>
      <dgm:spPr/>
      <dgm:t>
        <a:bodyPr/>
        <a:lstStyle/>
        <a:p>
          <a:endParaRPr lang="en-US"/>
        </a:p>
      </dgm:t>
    </dgm:pt>
    <dgm:pt modelId="{73EE5925-A11D-420A-801A-AC15197B703F}" type="sibTrans" cxnId="{CCFB2E1A-74DF-4600-A62E-583F6CD710DB}">
      <dgm:prSet/>
      <dgm:spPr/>
      <dgm:t>
        <a:bodyPr/>
        <a:lstStyle/>
        <a:p>
          <a:endParaRPr lang="en-US"/>
        </a:p>
      </dgm:t>
    </dgm:pt>
    <dgm:pt modelId="{A3CAC2DC-E5CC-42C6-9572-6CDCD9985E6E}">
      <dgm:prSet phldrT="[Text]" custT="1"/>
      <dgm:spPr/>
      <dgm:t>
        <a:bodyPr/>
        <a:lstStyle/>
        <a:p>
          <a:r>
            <a:rPr lang="en-US" sz="1300" dirty="0"/>
            <a:t>Coach</a:t>
          </a:r>
        </a:p>
      </dgm:t>
    </dgm:pt>
    <dgm:pt modelId="{F2AA2A27-B85A-4E97-8AB6-B52B780F32A7}" type="parTrans" cxnId="{40CBD51C-D522-470A-A078-60F40B922CD0}">
      <dgm:prSet/>
      <dgm:spPr/>
      <dgm:t>
        <a:bodyPr/>
        <a:lstStyle/>
        <a:p>
          <a:endParaRPr lang="en-US"/>
        </a:p>
      </dgm:t>
    </dgm:pt>
    <dgm:pt modelId="{621AC02A-C32D-4641-AE16-BAACDEBDD851}" type="sibTrans" cxnId="{40CBD51C-D522-470A-A078-60F40B922CD0}">
      <dgm:prSet/>
      <dgm:spPr/>
      <dgm:t>
        <a:bodyPr/>
        <a:lstStyle/>
        <a:p>
          <a:endParaRPr lang="en-US"/>
        </a:p>
      </dgm:t>
    </dgm:pt>
    <dgm:pt modelId="{4C1B1FDF-DB2C-44F7-B0F6-6F373C023298}">
      <dgm:prSet phldrT="[Text]" custT="1"/>
      <dgm:spPr/>
      <dgm:t>
        <a:bodyPr/>
        <a:lstStyle/>
        <a:p>
          <a:r>
            <a:rPr lang="en-US" sz="1300" dirty="0"/>
            <a:t>Define core problem, recipe, &amp; SCM tag; check it in</a:t>
          </a:r>
        </a:p>
      </dgm:t>
    </dgm:pt>
    <dgm:pt modelId="{29AE16F8-3A65-4845-AE07-55109B3ADD8A}" type="parTrans" cxnId="{7670186A-C912-4151-82F6-C6CB61AA519B}">
      <dgm:prSet/>
      <dgm:spPr/>
      <dgm:t>
        <a:bodyPr/>
        <a:lstStyle/>
        <a:p>
          <a:endParaRPr lang="en-US"/>
        </a:p>
      </dgm:t>
    </dgm:pt>
    <dgm:pt modelId="{C6C7A4E4-33D3-49A7-82B8-77731449A9A7}" type="sibTrans" cxnId="{7670186A-C912-4151-82F6-C6CB61AA519B}">
      <dgm:prSet/>
      <dgm:spPr/>
      <dgm:t>
        <a:bodyPr/>
        <a:lstStyle/>
        <a:p>
          <a:endParaRPr lang="en-US"/>
        </a:p>
      </dgm:t>
    </dgm:pt>
    <dgm:pt modelId="{63AAFAEB-82AB-4D15-8DFA-A8903E2B7B80}">
      <dgm:prSet phldrT="[Text]" custT="1"/>
      <dgm:spPr/>
      <dgm:t>
        <a:bodyPr/>
        <a:lstStyle/>
        <a:p>
          <a:r>
            <a:rPr lang="en-US" sz="1300" dirty="0"/>
            <a:t>Follow recipe by-the-book</a:t>
          </a:r>
        </a:p>
      </dgm:t>
    </dgm:pt>
    <dgm:pt modelId="{6398284E-8C8A-4BF9-BA93-0A99F88F0E48}" type="parTrans" cxnId="{04FDCE49-34C9-4906-A2DC-981475D35A03}">
      <dgm:prSet/>
      <dgm:spPr/>
      <dgm:t>
        <a:bodyPr/>
        <a:lstStyle/>
        <a:p>
          <a:endParaRPr lang="en-US"/>
        </a:p>
      </dgm:t>
    </dgm:pt>
    <dgm:pt modelId="{504D2712-E0BB-4799-A722-9397333AD56A}" type="sibTrans" cxnId="{04FDCE49-34C9-4906-A2DC-981475D35A03}">
      <dgm:prSet/>
      <dgm:spPr/>
      <dgm:t>
        <a:bodyPr/>
        <a:lstStyle/>
        <a:p>
          <a:endParaRPr lang="en-US"/>
        </a:p>
      </dgm:t>
    </dgm:pt>
    <dgm:pt modelId="{0DD8D9E8-A69A-4EED-A917-0AF91116B89D}">
      <dgm:prSet phldrT="[Text]" custT="1"/>
      <dgm:spPr/>
      <dgm:t>
        <a:bodyPr/>
        <a:lstStyle/>
        <a:p>
          <a:r>
            <a:rPr lang="en-US" sz="1300" dirty="0"/>
            <a:t>Reflect after each application &amp; daily across SCM log</a:t>
          </a:r>
        </a:p>
      </dgm:t>
    </dgm:pt>
    <dgm:pt modelId="{D36DB9AD-55F7-4158-ABDD-5FB6373124A6}" type="parTrans" cxnId="{539C6C5C-2C67-4519-9484-3F5C9E645931}">
      <dgm:prSet/>
      <dgm:spPr/>
      <dgm:t>
        <a:bodyPr/>
        <a:lstStyle/>
        <a:p>
          <a:endParaRPr lang="en-US"/>
        </a:p>
      </dgm:t>
    </dgm:pt>
    <dgm:pt modelId="{257D4266-F45F-42E0-9E57-E3DE627A893F}" type="sibTrans" cxnId="{539C6C5C-2C67-4519-9484-3F5C9E645931}">
      <dgm:prSet/>
      <dgm:spPr/>
      <dgm:t>
        <a:bodyPr/>
        <a:lstStyle/>
        <a:p>
          <a:endParaRPr lang="en-US"/>
        </a:p>
      </dgm:t>
    </dgm:pt>
    <dgm:pt modelId="{98CB5F1D-3F30-4937-B032-60DDF5A65936}">
      <dgm:prSet phldrT="[Text]" custT="1"/>
      <dgm:spPr/>
      <dgm:t>
        <a:bodyPr/>
        <a:lstStyle/>
        <a:p>
          <a:r>
            <a:rPr lang="en-US" sz="1300" dirty="0"/>
            <a:t>Demo</a:t>
          </a:r>
        </a:p>
      </dgm:t>
    </dgm:pt>
    <dgm:pt modelId="{6E89F473-D422-4EE7-8BD7-76BB278DF125}" type="parTrans" cxnId="{7EDA115B-6D8E-43BE-BD5A-54BCECDADFF7}">
      <dgm:prSet/>
      <dgm:spPr/>
      <dgm:t>
        <a:bodyPr/>
        <a:lstStyle/>
        <a:p>
          <a:endParaRPr lang="en-US"/>
        </a:p>
      </dgm:t>
    </dgm:pt>
    <dgm:pt modelId="{0AD0DCCA-3FF6-44A2-872B-476975D1A0E4}" type="sibTrans" cxnId="{7EDA115B-6D8E-43BE-BD5A-54BCECDADFF7}">
      <dgm:prSet/>
      <dgm:spPr/>
      <dgm:t>
        <a:bodyPr/>
        <a:lstStyle/>
        <a:p>
          <a:endParaRPr lang="en-US"/>
        </a:p>
      </dgm:t>
    </dgm:pt>
    <dgm:pt modelId="{3336888C-771A-4DD4-B3F4-660F08708E13}">
      <dgm:prSet phldrT="[Text]" custT="1"/>
      <dgm:spPr/>
      <dgm:t>
        <a:bodyPr/>
        <a:lstStyle/>
        <a:p>
          <a:r>
            <a:rPr lang="en-US" sz="1300" dirty="0"/>
            <a:t>Demo, blog, or screencast</a:t>
          </a:r>
        </a:p>
      </dgm:t>
    </dgm:pt>
    <dgm:pt modelId="{F0DE7A39-04F3-48BD-A2F4-FD7DAABBA01F}" type="parTrans" cxnId="{8A626567-9B77-4E2C-99A3-1C8365432C98}">
      <dgm:prSet/>
      <dgm:spPr/>
      <dgm:t>
        <a:bodyPr/>
        <a:lstStyle/>
        <a:p>
          <a:endParaRPr lang="en-US"/>
        </a:p>
      </dgm:t>
    </dgm:pt>
    <dgm:pt modelId="{3B14B70D-059F-48A0-B600-05C5ED61F5A1}" type="sibTrans" cxnId="{8A626567-9B77-4E2C-99A3-1C8365432C98}">
      <dgm:prSet/>
      <dgm:spPr/>
      <dgm:t>
        <a:bodyPr/>
        <a:lstStyle/>
        <a:p>
          <a:endParaRPr lang="en-US"/>
        </a:p>
      </dgm:t>
    </dgm:pt>
    <dgm:pt modelId="{A0CE53F6-1637-4468-900F-7B8E40AC40B1}">
      <dgm:prSet phldrT="[Text]" custT="1"/>
      <dgm:spPr/>
      <dgm:t>
        <a:bodyPr/>
        <a:lstStyle/>
        <a:p>
          <a:r>
            <a:rPr lang="en-US" sz="1300" dirty="0"/>
            <a:t>Show doing it &amp; describe resulting mindshift</a:t>
          </a:r>
        </a:p>
      </dgm:t>
    </dgm:pt>
    <dgm:pt modelId="{EF2D39AE-9490-43A9-AA62-6918DDC35D47}" type="parTrans" cxnId="{92AA10E1-4BBE-4088-94F0-AB4F5BB966B2}">
      <dgm:prSet/>
      <dgm:spPr/>
      <dgm:t>
        <a:bodyPr/>
        <a:lstStyle/>
        <a:p>
          <a:endParaRPr lang="en-US"/>
        </a:p>
      </dgm:t>
    </dgm:pt>
    <dgm:pt modelId="{02714D62-095F-49D5-BB9A-8753E0C1C0D0}" type="sibTrans" cxnId="{92AA10E1-4BBE-4088-94F0-AB4F5BB966B2}">
      <dgm:prSet/>
      <dgm:spPr/>
      <dgm:t>
        <a:bodyPr/>
        <a:lstStyle/>
        <a:p>
          <a:endParaRPr lang="en-US"/>
        </a:p>
      </dgm:t>
    </dgm:pt>
    <dgm:pt modelId="{21DB737D-CF37-470E-866A-33905BBA2C7C}">
      <dgm:prSet phldrT="[Text]" custT="1"/>
      <dgm:spPr/>
      <dgm:t>
        <a:bodyPr/>
        <a:lstStyle/>
        <a:p>
          <a:r>
            <a:rPr lang="en-US" sz="1300" dirty="0"/>
            <a:t>Guide someone else’s behavior (not mental model).</a:t>
          </a:r>
        </a:p>
      </dgm:t>
    </dgm:pt>
    <dgm:pt modelId="{D1F92DF7-15F8-410F-9B23-689A3B5D6096}" type="parTrans" cxnId="{76EAB092-322D-4CB0-88AA-21B33B9B6B55}">
      <dgm:prSet/>
      <dgm:spPr/>
      <dgm:t>
        <a:bodyPr/>
        <a:lstStyle/>
        <a:p>
          <a:endParaRPr lang="en-US"/>
        </a:p>
      </dgm:t>
    </dgm:pt>
    <dgm:pt modelId="{CAD7CD79-FB5C-4C5A-AEDF-3D757CBF9BF9}" type="sibTrans" cxnId="{76EAB092-322D-4CB0-88AA-21B33B9B6B55}">
      <dgm:prSet/>
      <dgm:spPr/>
      <dgm:t>
        <a:bodyPr/>
        <a:lstStyle/>
        <a:p>
          <a:endParaRPr lang="en-US"/>
        </a:p>
      </dgm:t>
    </dgm:pt>
    <dgm:pt modelId="{BFCE07E2-5D7B-415D-B725-E521E28057EA}">
      <dgm:prSet phldrT="[Text]" custT="1"/>
      <dgm:spPr/>
      <dgm:t>
        <a:bodyPr/>
        <a:lstStyle/>
        <a:p>
          <a:r>
            <a:rPr lang="en-US" sz="1300" dirty="0"/>
            <a:t>Varied problems. Vary &amp; update the recipe.</a:t>
          </a:r>
        </a:p>
      </dgm:t>
    </dgm:pt>
    <dgm:pt modelId="{C72DEF5B-67B3-4D4C-86B4-E90A23B3A5F0}" type="parTrans" cxnId="{EDB2C6D6-7091-4ED8-9287-AFF2010CF799}">
      <dgm:prSet/>
      <dgm:spPr/>
      <dgm:t>
        <a:bodyPr/>
        <a:lstStyle/>
        <a:p>
          <a:endParaRPr lang="en-US"/>
        </a:p>
      </dgm:t>
    </dgm:pt>
    <dgm:pt modelId="{3781F268-690C-4F96-8CFF-E51F56A5914D}" type="sibTrans" cxnId="{EDB2C6D6-7091-4ED8-9287-AFF2010CF799}">
      <dgm:prSet/>
      <dgm:spPr/>
      <dgm:t>
        <a:bodyPr/>
        <a:lstStyle/>
        <a:p>
          <a:endParaRPr lang="en-US"/>
        </a:p>
      </dgm:t>
    </dgm:pt>
    <dgm:pt modelId="{E2ABC5A2-5C47-4F8E-8875-B851CF7A7B06}">
      <dgm:prSet phldrT="[Text]" custT="1"/>
      <dgm:spPr/>
      <dgm:t>
        <a:bodyPr/>
        <a:lstStyle/>
        <a:p>
          <a:r>
            <a:rPr lang="en-US" sz="1300" dirty="0"/>
            <a:t>Same reflection.</a:t>
          </a:r>
        </a:p>
      </dgm:t>
    </dgm:pt>
    <dgm:pt modelId="{50AA438F-63F7-4F3E-AAF5-B1ABD62E97F6}" type="parTrans" cxnId="{7C68E198-5BBD-4ED0-A87C-A4E29BD5133C}">
      <dgm:prSet/>
      <dgm:spPr/>
      <dgm:t>
        <a:bodyPr/>
        <a:lstStyle/>
        <a:p>
          <a:endParaRPr lang="en-US"/>
        </a:p>
      </dgm:t>
    </dgm:pt>
    <dgm:pt modelId="{1C92D798-957C-4C23-A474-59832479F689}" type="sibTrans" cxnId="{7C68E198-5BBD-4ED0-A87C-A4E29BD5133C}">
      <dgm:prSet/>
      <dgm:spPr/>
      <dgm:t>
        <a:bodyPr/>
        <a:lstStyle/>
        <a:p>
          <a:endParaRPr lang="en-US"/>
        </a:p>
      </dgm:t>
    </dgm:pt>
    <dgm:pt modelId="{9DD8BF84-359A-4382-A724-AEDD6E669AAE}">
      <dgm:prSet phldrT="[Text]" custT="1"/>
      <dgm:spPr/>
      <dgm:t>
        <a:bodyPr/>
        <a:lstStyle/>
        <a:p>
          <a:r>
            <a:rPr lang="en-US" sz="1300" dirty="0"/>
            <a:t>Use only questions &amp; recipe.</a:t>
          </a:r>
        </a:p>
      </dgm:t>
    </dgm:pt>
    <dgm:pt modelId="{41D1C481-9D86-4EC7-B49D-5D3510C4E9FE}" type="parTrans" cxnId="{7F42FA3B-0602-4578-84F1-082BA0E077E6}">
      <dgm:prSet/>
      <dgm:spPr/>
      <dgm:t>
        <a:bodyPr/>
        <a:lstStyle/>
        <a:p>
          <a:endParaRPr lang="en-US"/>
        </a:p>
      </dgm:t>
    </dgm:pt>
    <dgm:pt modelId="{FC2DE59C-4C1E-4AC9-A3FA-BDC09A5ADBAE}" type="sibTrans" cxnId="{7F42FA3B-0602-4578-84F1-082BA0E077E6}">
      <dgm:prSet/>
      <dgm:spPr/>
      <dgm:t>
        <a:bodyPr/>
        <a:lstStyle/>
        <a:p>
          <a:endParaRPr lang="en-US"/>
        </a:p>
      </dgm:t>
    </dgm:pt>
    <dgm:pt modelId="{DCD10A2F-320A-4EA5-B9B5-6177CD816E77}">
      <dgm:prSet phldrT="[Text]" custT="1"/>
      <dgm:spPr/>
      <dgm:t>
        <a:bodyPr/>
        <a:lstStyle/>
        <a:p>
          <a:r>
            <a:rPr lang="en-US" sz="1300" dirty="0"/>
            <a:t>Pick set of reinforcing small behavior shifts.</a:t>
          </a:r>
        </a:p>
      </dgm:t>
    </dgm:pt>
    <dgm:pt modelId="{E88F3444-DD95-4D4B-952E-544350E84875}" type="parTrans" cxnId="{36AA1261-DC32-45C3-9628-D9816556433B}">
      <dgm:prSet/>
      <dgm:spPr/>
      <dgm:t>
        <a:bodyPr/>
        <a:lstStyle/>
        <a:p>
          <a:endParaRPr lang="en-US"/>
        </a:p>
      </dgm:t>
    </dgm:pt>
    <dgm:pt modelId="{3663626E-CDF4-4948-BC4C-489ABADD1D26}" type="sibTrans" cxnId="{36AA1261-DC32-45C3-9628-D9816556433B}">
      <dgm:prSet/>
      <dgm:spPr/>
      <dgm:t>
        <a:bodyPr/>
        <a:lstStyle/>
        <a:p>
          <a:endParaRPr lang="en-US"/>
        </a:p>
      </dgm:t>
    </dgm:pt>
    <dgm:pt modelId="{B52C1521-ED0A-45CC-ABAC-023E2C3067C1}" type="pres">
      <dgm:prSet presAssocID="{F3F0ED78-05B1-4F74-8E8D-8418C9DE0132}" presName="linearFlow" presStyleCnt="0">
        <dgm:presLayoutVars>
          <dgm:dir/>
          <dgm:animLvl val="lvl"/>
          <dgm:resizeHandles val="exact"/>
        </dgm:presLayoutVars>
      </dgm:prSet>
      <dgm:spPr/>
    </dgm:pt>
    <dgm:pt modelId="{36773C7D-47ED-402D-8100-D2CD2120F85C}" type="pres">
      <dgm:prSet presAssocID="{62057922-3019-443F-BD5E-B8107D9790CE}" presName="composite" presStyleCnt="0"/>
      <dgm:spPr/>
    </dgm:pt>
    <dgm:pt modelId="{3892C93F-BA8C-4205-BC2D-4E1E79239E1D}" type="pres">
      <dgm:prSet presAssocID="{62057922-3019-443F-BD5E-B8107D9790CE}" presName="parentText" presStyleLbl="alignNode1" presStyleIdx="0" presStyleCnt="6">
        <dgm:presLayoutVars>
          <dgm:chMax val="1"/>
          <dgm:bulletEnabled val="1"/>
        </dgm:presLayoutVars>
      </dgm:prSet>
      <dgm:spPr/>
    </dgm:pt>
    <dgm:pt modelId="{51988D8D-6E04-4EF6-920C-239F06B5DBBE}" type="pres">
      <dgm:prSet presAssocID="{62057922-3019-443F-BD5E-B8107D9790CE}" presName="descendantText" presStyleLbl="alignAcc1" presStyleIdx="0" presStyleCnt="6">
        <dgm:presLayoutVars>
          <dgm:bulletEnabled val="1"/>
        </dgm:presLayoutVars>
      </dgm:prSet>
      <dgm:spPr/>
    </dgm:pt>
    <dgm:pt modelId="{6F040625-CF07-4A8C-A144-A8A7EBE4B726}" type="pres">
      <dgm:prSet presAssocID="{5A6B9378-B51D-4871-AA05-F820755EDC15}" presName="sp" presStyleCnt="0"/>
      <dgm:spPr/>
    </dgm:pt>
    <dgm:pt modelId="{57A8B3B8-783D-4DC0-AEEE-B669875AC753}" type="pres">
      <dgm:prSet presAssocID="{8FFF8BC6-7238-44C4-8B2C-FE1CA41CAC04}" presName="composite" presStyleCnt="0"/>
      <dgm:spPr/>
    </dgm:pt>
    <dgm:pt modelId="{0761D5B8-556C-4543-B14C-7EB176504A10}" type="pres">
      <dgm:prSet presAssocID="{8FFF8BC6-7238-44C4-8B2C-FE1CA41CAC04}" presName="parentText" presStyleLbl="alignNode1" presStyleIdx="1" presStyleCnt="6">
        <dgm:presLayoutVars>
          <dgm:chMax val="1"/>
          <dgm:bulletEnabled val="1"/>
        </dgm:presLayoutVars>
      </dgm:prSet>
      <dgm:spPr/>
    </dgm:pt>
    <dgm:pt modelId="{DC30EF96-9D08-40B6-8752-57551136EE5E}" type="pres">
      <dgm:prSet presAssocID="{8FFF8BC6-7238-44C4-8B2C-FE1CA41CAC04}" presName="descendantText" presStyleLbl="alignAcc1" presStyleIdx="1" presStyleCnt="6">
        <dgm:presLayoutVars>
          <dgm:bulletEnabled val="1"/>
        </dgm:presLayoutVars>
      </dgm:prSet>
      <dgm:spPr/>
    </dgm:pt>
    <dgm:pt modelId="{8DEB9ED8-0FF5-4EEA-8435-4FD76F61C7B5}" type="pres">
      <dgm:prSet presAssocID="{C6098967-1A6A-4261-B357-07D02C30FAA8}" presName="sp" presStyleCnt="0"/>
      <dgm:spPr/>
    </dgm:pt>
    <dgm:pt modelId="{321678AD-F293-4598-A6C8-004F0FD0A966}" type="pres">
      <dgm:prSet presAssocID="{17F3A346-BFFA-413F-8E16-4C69BCE0C9C0}" presName="composite" presStyleCnt="0"/>
      <dgm:spPr/>
    </dgm:pt>
    <dgm:pt modelId="{9B84FA25-56CC-43C4-BCD4-DF2965528000}" type="pres">
      <dgm:prSet presAssocID="{17F3A346-BFFA-413F-8E16-4C69BCE0C9C0}" presName="parentText" presStyleLbl="alignNode1" presStyleIdx="2" presStyleCnt="6">
        <dgm:presLayoutVars>
          <dgm:chMax val="1"/>
          <dgm:bulletEnabled val="1"/>
        </dgm:presLayoutVars>
      </dgm:prSet>
      <dgm:spPr/>
    </dgm:pt>
    <dgm:pt modelId="{A33F8F01-0DC6-4B21-A04A-C0A4E22922E1}" type="pres">
      <dgm:prSet presAssocID="{17F3A346-BFFA-413F-8E16-4C69BCE0C9C0}" presName="descendantText" presStyleLbl="alignAcc1" presStyleIdx="2" presStyleCnt="6">
        <dgm:presLayoutVars>
          <dgm:bulletEnabled val="1"/>
        </dgm:presLayoutVars>
      </dgm:prSet>
      <dgm:spPr/>
    </dgm:pt>
    <dgm:pt modelId="{19D670C9-7EB5-4687-A306-A9A81FF3E436}" type="pres">
      <dgm:prSet presAssocID="{C1BD65C2-C06C-42C2-9715-ED2FF3B02088}" presName="sp" presStyleCnt="0"/>
      <dgm:spPr/>
    </dgm:pt>
    <dgm:pt modelId="{07860E85-7FC9-4CFD-809C-B02DA1832542}" type="pres">
      <dgm:prSet presAssocID="{23899AC2-886D-460B-9B51-4534AC8B690C}" presName="composite" presStyleCnt="0"/>
      <dgm:spPr/>
    </dgm:pt>
    <dgm:pt modelId="{A4DE2F8C-AA87-4C21-845F-702DF3216136}" type="pres">
      <dgm:prSet presAssocID="{23899AC2-886D-460B-9B51-4534AC8B690C}" presName="parentText" presStyleLbl="alignNode1" presStyleIdx="3" presStyleCnt="6">
        <dgm:presLayoutVars>
          <dgm:chMax val="1"/>
          <dgm:bulletEnabled val="1"/>
        </dgm:presLayoutVars>
      </dgm:prSet>
      <dgm:spPr/>
    </dgm:pt>
    <dgm:pt modelId="{1EBE16D4-702A-4400-8223-BF45B91A9622}" type="pres">
      <dgm:prSet presAssocID="{23899AC2-886D-460B-9B51-4534AC8B690C}" presName="descendantText" presStyleLbl="alignAcc1" presStyleIdx="3" presStyleCnt="6">
        <dgm:presLayoutVars>
          <dgm:bulletEnabled val="1"/>
        </dgm:presLayoutVars>
      </dgm:prSet>
      <dgm:spPr/>
    </dgm:pt>
    <dgm:pt modelId="{DC856871-DB28-4795-9DC5-1C424522AA9F}" type="pres">
      <dgm:prSet presAssocID="{E7C567AF-C965-43D6-AC91-D5727F9836AE}" presName="sp" presStyleCnt="0"/>
      <dgm:spPr/>
    </dgm:pt>
    <dgm:pt modelId="{307B2C4B-84D0-4587-B858-74F8DFCC2779}" type="pres">
      <dgm:prSet presAssocID="{A3CAC2DC-E5CC-42C6-9572-6CDCD9985E6E}" presName="composite" presStyleCnt="0"/>
      <dgm:spPr/>
    </dgm:pt>
    <dgm:pt modelId="{3CDFC02A-8684-4C8B-B948-F8ECB4EF53B5}" type="pres">
      <dgm:prSet presAssocID="{A3CAC2DC-E5CC-42C6-9572-6CDCD9985E6E}" presName="parentText" presStyleLbl="alignNode1" presStyleIdx="4" presStyleCnt="6">
        <dgm:presLayoutVars>
          <dgm:chMax val="1"/>
          <dgm:bulletEnabled val="1"/>
        </dgm:presLayoutVars>
      </dgm:prSet>
      <dgm:spPr/>
    </dgm:pt>
    <dgm:pt modelId="{0A1DBE6A-A800-404D-B0BB-4153F899B94E}" type="pres">
      <dgm:prSet presAssocID="{A3CAC2DC-E5CC-42C6-9572-6CDCD9985E6E}" presName="descendantText" presStyleLbl="alignAcc1" presStyleIdx="4" presStyleCnt="6">
        <dgm:presLayoutVars>
          <dgm:bulletEnabled val="1"/>
        </dgm:presLayoutVars>
      </dgm:prSet>
      <dgm:spPr/>
    </dgm:pt>
    <dgm:pt modelId="{6D4DE54F-4EF8-46DC-A607-FAA844005020}" type="pres">
      <dgm:prSet presAssocID="{621AC02A-C32D-4641-AE16-BAACDEBDD851}" presName="sp" presStyleCnt="0"/>
      <dgm:spPr/>
    </dgm:pt>
    <dgm:pt modelId="{E0AA275D-16CA-4AB8-8B17-679C08B3E9C9}" type="pres">
      <dgm:prSet presAssocID="{98CB5F1D-3F30-4937-B032-60DDF5A65936}" presName="composite" presStyleCnt="0"/>
      <dgm:spPr/>
    </dgm:pt>
    <dgm:pt modelId="{7B1EFE45-EC31-48EC-9213-AFD82CA8B916}" type="pres">
      <dgm:prSet presAssocID="{98CB5F1D-3F30-4937-B032-60DDF5A65936}" presName="parentText" presStyleLbl="alignNode1" presStyleIdx="5" presStyleCnt="6">
        <dgm:presLayoutVars>
          <dgm:chMax val="1"/>
          <dgm:bulletEnabled val="1"/>
        </dgm:presLayoutVars>
      </dgm:prSet>
      <dgm:spPr/>
    </dgm:pt>
    <dgm:pt modelId="{76E6ACF0-FDE8-45A1-AF0B-FAE9BB57C73D}" type="pres">
      <dgm:prSet presAssocID="{98CB5F1D-3F30-4937-B032-60DDF5A65936}" presName="descendantText" presStyleLbl="alignAcc1" presStyleIdx="5" presStyleCnt="6">
        <dgm:presLayoutVars>
          <dgm:bulletEnabled val="1"/>
        </dgm:presLayoutVars>
      </dgm:prSet>
      <dgm:spPr/>
    </dgm:pt>
  </dgm:ptLst>
  <dgm:cxnLst>
    <dgm:cxn modelId="{057A0310-287E-40B0-990D-28B73F4AA49F}" srcId="{F3F0ED78-05B1-4F74-8E8D-8418C9DE0132}" destId="{23899AC2-886D-460B-9B51-4534AC8B690C}" srcOrd="3" destOrd="0" parTransId="{27A22205-794D-429B-B38D-23448CC88F29}" sibTransId="{E7C567AF-C965-43D6-AC91-D5727F9836AE}"/>
    <dgm:cxn modelId="{C844D211-F365-403D-A501-7F520D9F7813}" srcId="{62057922-3019-443F-BD5E-B8107D9790CE}" destId="{4B7B2741-9313-48FF-A6AC-EBE5903C3DAF}" srcOrd="1" destOrd="0" parTransId="{93B2BB77-0D04-4501-B7C5-1AC6A3094359}" sibTransId="{47EC8D88-1692-4185-B616-4CD660CEFBD9}"/>
    <dgm:cxn modelId="{CE04BA16-5A30-410A-ACF8-8B70420A8DBF}" type="presOf" srcId="{98CB5F1D-3F30-4937-B032-60DDF5A65936}" destId="{7B1EFE45-EC31-48EC-9213-AFD82CA8B916}" srcOrd="0" destOrd="0" presId="urn:microsoft.com/office/officeart/2005/8/layout/chevron2"/>
    <dgm:cxn modelId="{CCFB2E1A-74DF-4600-A62E-583F6CD710DB}" srcId="{62057922-3019-443F-BD5E-B8107D9790CE}" destId="{43B64DD4-FD98-4EA6-BFB2-322C035AFAD9}" srcOrd="0" destOrd="0" parTransId="{53D17083-0805-4D07-B185-AD9EC53A6188}" sibTransId="{73EE5925-A11D-420A-801A-AC15197B703F}"/>
    <dgm:cxn modelId="{40CBD51C-D522-470A-A078-60F40B922CD0}" srcId="{F3F0ED78-05B1-4F74-8E8D-8418C9DE0132}" destId="{A3CAC2DC-E5CC-42C6-9572-6CDCD9985E6E}" srcOrd="4" destOrd="0" parTransId="{F2AA2A27-B85A-4E97-8AB6-B52B780F32A7}" sibTransId="{621AC02A-C32D-4641-AE16-BAACDEBDD851}"/>
    <dgm:cxn modelId="{388A9639-30F8-48B4-A3B3-20067F952459}" type="presOf" srcId="{4C1B1FDF-DB2C-44F7-B0F6-6F373C023298}" destId="{DC30EF96-9D08-40B6-8752-57551136EE5E}" srcOrd="0" destOrd="1" presId="urn:microsoft.com/office/officeart/2005/8/layout/chevron2"/>
    <dgm:cxn modelId="{7F42FA3B-0602-4578-84F1-082BA0E077E6}" srcId="{A3CAC2DC-E5CC-42C6-9572-6CDCD9985E6E}" destId="{9DD8BF84-359A-4382-A724-AEDD6E669AAE}" srcOrd="1" destOrd="0" parTransId="{41D1C481-9D86-4EC7-B49D-5D3510C4E9FE}" sibTransId="{FC2DE59C-4C1E-4AC9-A3FA-BDC09A5ADBAE}"/>
    <dgm:cxn modelId="{D089423D-80AF-431C-83BF-2B671ED59608}" type="presOf" srcId="{4B7B2741-9313-48FF-A6AC-EBE5903C3DAF}" destId="{51988D8D-6E04-4EF6-920C-239F06B5DBBE}" srcOrd="0" destOrd="1" presId="urn:microsoft.com/office/officeart/2005/8/layout/chevron2"/>
    <dgm:cxn modelId="{7EDA115B-6D8E-43BE-BD5A-54BCECDADFF7}" srcId="{F3F0ED78-05B1-4F74-8E8D-8418C9DE0132}" destId="{98CB5F1D-3F30-4937-B032-60DDF5A65936}" srcOrd="5" destOrd="0" parTransId="{6E89F473-D422-4EE7-8BD7-76BB278DF125}" sibTransId="{0AD0DCCA-3FF6-44A2-872B-476975D1A0E4}"/>
    <dgm:cxn modelId="{539C6C5C-2C67-4519-9484-3F5C9E645931}" srcId="{17F3A346-BFFA-413F-8E16-4C69BCE0C9C0}" destId="{0DD8D9E8-A69A-4EED-A917-0AF91116B89D}" srcOrd="1" destOrd="0" parTransId="{D36DB9AD-55F7-4158-ABDD-5FB6373124A6}" sibTransId="{257D4266-F45F-42E0-9E57-E3DE627A893F}"/>
    <dgm:cxn modelId="{36AA1261-DC32-45C3-9628-D9816556433B}" srcId="{8FFF8BC6-7238-44C4-8B2C-FE1CA41CAC04}" destId="{DCD10A2F-320A-4EA5-B9B5-6177CD816E77}" srcOrd="0" destOrd="0" parTransId="{E88F3444-DD95-4D4B-952E-544350E84875}" sibTransId="{3663626E-CDF4-4948-BC4C-489ABADD1D26}"/>
    <dgm:cxn modelId="{370B0546-AD5F-4E22-B151-48AECA1E1DB4}" type="presOf" srcId="{3336888C-771A-4DD4-B3F4-660F08708E13}" destId="{76E6ACF0-FDE8-45A1-AF0B-FAE9BB57C73D}" srcOrd="0" destOrd="0" presId="urn:microsoft.com/office/officeart/2005/8/layout/chevron2"/>
    <dgm:cxn modelId="{8A626567-9B77-4E2C-99A3-1C8365432C98}" srcId="{98CB5F1D-3F30-4937-B032-60DDF5A65936}" destId="{3336888C-771A-4DD4-B3F4-660F08708E13}" srcOrd="0" destOrd="0" parTransId="{F0DE7A39-04F3-48BD-A2F4-FD7DAABBA01F}" sibTransId="{3B14B70D-059F-48A0-B600-05C5ED61F5A1}"/>
    <dgm:cxn modelId="{04FDCE49-34C9-4906-A2DC-981475D35A03}" srcId="{17F3A346-BFFA-413F-8E16-4C69BCE0C9C0}" destId="{63AAFAEB-82AB-4D15-8DFA-A8903E2B7B80}" srcOrd="0" destOrd="0" parTransId="{6398284E-8C8A-4BF9-BA93-0A99F88F0E48}" sibTransId="{504D2712-E0BB-4799-A722-9397333AD56A}"/>
    <dgm:cxn modelId="{7670186A-C912-4151-82F6-C6CB61AA519B}" srcId="{8FFF8BC6-7238-44C4-8B2C-FE1CA41CAC04}" destId="{4C1B1FDF-DB2C-44F7-B0F6-6F373C023298}" srcOrd="1" destOrd="0" parTransId="{29AE16F8-3A65-4845-AE07-55109B3ADD8A}" sibTransId="{C6C7A4E4-33D3-49A7-82B8-77731449A9A7}"/>
    <dgm:cxn modelId="{BF1CF34F-67FB-4339-889A-5572FA67FA3A}" type="presOf" srcId="{E2ABC5A2-5C47-4F8E-8875-B851CF7A7B06}" destId="{1EBE16D4-702A-4400-8223-BF45B91A9622}" srcOrd="0" destOrd="1" presId="urn:microsoft.com/office/officeart/2005/8/layout/chevron2"/>
    <dgm:cxn modelId="{DA1F6376-2D74-42B6-B30A-3E34429C27F8}" type="presOf" srcId="{63AAFAEB-82AB-4D15-8DFA-A8903E2B7B80}" destId="{A33F8F01-0DC6-4B21-A04A-C0A4E22922E1}" srcOrd="0" destOrd="0" presId="urn:microsoft.com/office/officeart/2005/8/layout/chevron2"/>
    <dgm:cxn modelId="{AE24D857-4E16-44EC-9E52-E504006217EA}" type="presOf" srcId="{8FFF8BC6-7238-44C4-8B2C-FE1CA41CAC04}" destId="{0761D5B8-556C-4543-B14C-7EB176504A10}" srcOrd="0" destOrd="0" presId="urn:microsoft.com/office/officeart/2005/8/layout/chevron2"/>
    <dgm:cxn modelId="{E2227959-8901-456E-880E-5946AA5DB22F}" srcId="{F3F0ED78-05B1-4F74-8E8D-8418C9DE0132}" destId="{62057922-3019-443F-BD5E-B8107D9790CE}" srcOrd="0" destOrd="0" parTransId="{496A782A-DE6D-46FA-BEB7-360BBCDDED7E}" sibTransId="{5A6B9378-B51D-4871-AA05-F820755EDC15}"/>
    <dgm:cxn modelId="{259B6288-4054-4702-AF0D-FFFB1734D9F3}" type="presOf" srcId="{21DB737D-CF37-470E-866A-33905BBA2C7C}" destId="{0A1DBE6A-A800-404D-B0BB-4153F899B94E}" srcOrd="0" destOrd="0" presId="urn:microsoft.com/office/officeart/2005/8/layout/chevron2"/>
    <dgm:cxn modelId="{76EAB092-322D-4CB0-88AA-21B33B9B6B55}" srcId="{A3CAC2DC-E5CC-42C6-9572-6CDCD9985E6E}" destId="{21DB737D-CF37-470E-866A-33905BBA2C7C}" srcOrd="0" destOrd="0" parTransId="{D1F92DF7-15F8-410F-9B23-689A3B5D6096}" sibTransId="{CAD7CD79-FB5C-4C5A-AEDF-3D757CBF9BF9}"/>
    <dgm:cxn modelId="{4DBFB693-40B5-4A85-B63B-2E0DCA9BE9A9}" srcId="{F3F0ED78-05B1-4F74-8E8D-8418C9DE0132}" destId="{8FFF8BC6-7238-44C4-8B2C-FE1CA41CAC04}" srcOrd="1" destOrd="0" parTransId="{75A17EEE-D28F-4AFC-B91B-F1672B57F12B}" sibTransId="{C6098967-1A6A-4261-B357-07D02C30FAA8}"/>
    <dgm:cxn modelId="{7C68E198-5BBD-4ED0-A87C-A4E29BD5133C}" srcId="{23899AC2-886D-460B-9B51-4534AC8B690C}" destId="{E2ABC5A2-5C47-4F8E-8875-B851CF7A7B06}" srcOrd="1" destOrd="0" parTransId="{50AA438F-63F7-4F3E-AAF5-B1ABD62E97F6}" sibTransId="{1C92D798-957C-4C23-A474-59832479F689}"/>
    <dgm:cxn modelId="{E3054CB2-C9E6-46D0-B257-164AABD9D667}" type="presOf" srcId="{A0CE53F6-1637-4468-900F-7B8E40AC40B1}" destId="{76E6ACF0-FDE8-45A1-AF0B-FAE9BB57C73D}" srcOrd="0" destOrd="1" presId="urn:microsoft.com/office/officeart/2005/8/layout/chevron2"/>
    <dgm:cxn modelId="{DEFAEBBB-80A5-4EC7-83A4-5D2EAA043C76}" type="presOf" srcId="{43B64DD4-FD98-4EA6-BFB2-322C035AFAD9}" destId="{51988D8D-6E04-4EF6-920C-239F06B5DBBE}" srcOrd="0" destOrd="0" presId="urn:microsoft.com/office/officeart/2005/8/layout/chevron2"/>
    <dgm:cxn modelId="{A9B382CC-F452-45A5-8C29-7693B611BB05}" type="presOf" srcId="{23899AC2-886D-460B-9B51-4534AC8B690C}" destId="{A4DE2F8C-AA87-4C21-845F-702DF3216136}" srcOrd="0" destOrd="0" presId="urn:microsoft.com/office/officeart/2005/8/layout/chevron2"/>
    <dgm:cxn modelId="{BEE649D0-FF4C-4E38-AD81-5F6EDF2159BC}" type="presOf" srcId="{BFCE07E2-5D7B-415D-B725-E521E28057EA}" destId="{1EBE16D4-702A-4400-8223-BF45B91A9622}" srcOrd="0" destOrd="0" presId="urn:microsoft.com/office/officeart/2005/8/layout/chevron2"/>
    <dgm:cxn modelId="{EDB2C6D6-7091-4ED8-9287-AFF2010CF799}" srcId="{23899AC2-886D-460B-9B51-4534AC8B690C}" destId="{BFCE07E2-5D7B-415D-B725-E521E28057EA}" srcOrd="0" destOrd="0" parTransId="{C72DEF5B-67B3-4D4C-86B4-E90A23B3A5F0}" sibTransId="{3781F268-690C-4F96-8CFF-E51F56A5914D}"/>
    <dgm:cxn modelId="{92AA10E1-4BBE-4088-94F0-AB4F5BB966B2}" srcId="{98CB5F1D-3F30-4937-B032-60DDF5A65936}" destId="{A0CE53F6-1637-4468-900F-7B8E40AC40B1}" srcOrd="1" destOrd="0" parTransId="{EF2D39AE-9490-43A9-AA62-6918DDC35D47}" sibTransId="{02714D62-095F-49D5-BB9A-8753E0C1C0D0}"/>
    <dgm:cxn modelId="{F0884AE4-AAD6-4D2C-8DDC-E3978B984710}" type="presOf" srcId="{17F3A346-BFFA-413F-8E16-4C69BCE0C9C0}" destId="{9B84FA25-56CC-43C4-BCD4-DF2965528000}" srcOrd="0" destOrd="0" presId="urn:microsoft.com/office/officeart/2005/8/layout/chevron2"/>
    <dgm:cxn modelId="{B1CFACE9-F42F-4514-B84F-218230F99C95}" type="presOf" srcId="{F3F0ED78-05B1-4F74-8E8D-8418C9DE0132}" destId="{B52C1521-ED0A-45CC-ABAC-023E2C3067C1}" srcOrd="0" destOrd="0" presId="urn:microsoft.com/office/officeart/2005/8/layout/chevron2"/>
    <dgm:cxn modelId="{AE61B4EA-CE5D-4DFB-892B-581CC5372F6A}" type="presOf" srcId="{A3CAC2DC-E5CC-42C6-9572-6CDCD9985E6E}" destId="{3CDFC02A-8684-4C8B-B948-F8ECB4EF53B5}" srcOrd="0" destOrd="0" presId="urn:microsoft.com/office/officeart/2005/8/layout/chevron2"/>
    <dgm:cxn modelId="{D9C7DDEF-1468-4798-A050-4E2EB47FAC08}" type="presOf" srcId="{9DD8BF84-359A-4382-A724-AEDD6E669AAE}" destId="{0A1DBE6A-A800-404D-B0BB-4153F899B94E}" srcOrd="0" destOrd="1" presId="urn:microsoft.com/office/officeart/2005/8/layout/chevron2"/>
    <dgm:cxn modelId="{A2191DF5-B6E8-4C05-9FC1-D668E0358D32}" type="presOf" srcId="{0DD8D9E8-A69A-4EED-A917-0AF91116B89D}" destId="{A33F8F01-0DC6-4B21-A04A-C0A4E22922E1}" srcOrd="0" destOrd="1" presId="urn:microsoft.com/office/officeart/2005/8/layout/chevron2"/>
    <dgm:cxn modelId="{8DF116F9-57C9-494E-91B3-D8FF5998AF32}" type="presOf" srcId="{62057922-3019-443F-BD5E-B8107D9790CE}" destId="{3892C93F-BA8C-4205-BC2D-4E1E79239E1D}" srcOrd="0" destOrd="0" presId="urn:microsoft.com/office/officeart/2005/8/layout/chevron2"/>
    <dgm:cxn modelId="{5AEB14FB-46AB-45E4-8085-F8713187FDBE}" type="presOf" srcId="{DCD10A2F-320A-4EA5-B9B5-6177CD816E77}" destId="{DC30EF96-9D08-40B6-8752-57551136EE5E}" srcOrd="0" destOrd="0" presId="urn:microsoft.com/office/officeart/2005/8/layout/chevron2"/>
    <dgm:cxn modelId="{03D683FE-2D7A-495E-92A5-EDE9F856B784}" srcId="{F3F0ED78-05B1-4F74-8E8D-8418C9DE0132}" destId="{17F3A346-BFFA-413F-8E16-4C69BCE0C9C0}" srcOrd="2" destOrd="0" parTransId="{B1312644-90C2-47DD-AD61-4C6586307104}" sibTransId="{C1BD65C2-C06C-42C2-9715-ED2FF3B02088}"/>
    <dgm:cxn modelId="{2F689254-01AC-4855-9584-30F1EC84A7E2}" type="presParOf" srcId="{B52C1521-ED0A-45CC-ABAC-023E2C3067C1}" destId="{36773C7D-47ED-402D-8100-D2CD2120F85C}" srcOrd="0" destOrd="0" presId="urn:microsoft.com/office/officeart/2005/8/layout/chevron2"/>
    <dgm:cxn modelId="{EB32CEE1-EF96-4C7D-8CCB-CA64A4C00F6D}" type="presParOf" srcId="{36773C7D-47ED-402D-8100-D2CD2120F85C}" destId="{3892C93F-BA8C-4205-BC2D-4E1E79239E1D}" srcOrd="0" destOrd="0" presId="urn:microsoft.com/office/officeart/2005/8/layout/chevron2"/>
    <dgm:cxn modelId="{63D084FC-7575-4BC1-BF19-255491C8BF67}" type="presParOf" srcId="{36773C7D-47ED-402D-8100-D2CD2120F85C}" destId="{51988D8D-6E04-4EF6-920C-239F06B5DBBE}" srcOrd="1" destOrd="0" presId="urn:microsoft.com/office/officeart/2005/8/layout/chevron2"/>
    <dgm:cxn modelId="{4BFE05B3-E258-4B2F-A989-E8D1CB747693}" type="presParOf" srcId="{B52C1521-ED0A-45CC-ABAC-023E2C3067C1}" destId="{6F040625-CF07-4A8C-A144-A8A7EBE4B726}" srcOrd="1" destOrd="0" presId="urn:microsoft.com/office/officeart/2005/8/layout/chevron2"/>
    <dgm:cxn modelId="{482E3D5E-C4E6-44CD-A2EF-8D835EDDCC3F}" type="presParOf" srcId="{B52C1521-ED0A-45CC-ABAC-023E2C3067C1}" destId="{57A8B3B8-783D-4DC0-AEEE-B669875AC753}" srcOrd="2" destOrd="0" presId="urn:microsoft.com/office/officeart/2005/8/layout/chevron2"/>
    <dgm:cxn modelId="{1EB0242C-DCF5-4136-BCC6-9CE1880A04C8}" type="presParOf" srcId="{57A8B3B8-783D-4DC0-AEEE-B669875AC753}" destId="{0761D5B8-556C-4543-B14C-7EB176504A10}" srcOrd="0" destOrd="0" presId="urn:microsoft.com/office/officeart/2005/8/layout/chevron2"/>
    <dgm:cxn modelId="{AA1830B4-B239-4BBE-B756-297F09CC5651}" type="presParOf" srcId="{57A8B3B8-783D-4DC0-AEEE-B669875AC753}" destId="{DC30EF96-9D08-40B6-8752-57551136EE5E}" srcOrd="1" destOrd="0" presId="urn:microsoft.com/office/officeart/2005/8/layout/chevron2"/>
    <dgm:cxn modelId="{C095D76E-2B39-44BB-BDAF-D6DF0D2EB299}" type="presParOf" srcId="{B52C1521-ED0A-45CC-ABAC-023E2C3067C1}" destId="{8DEB9ED8-0FF5-4EEA-8435-4FD76F61C7B5}" srcOrd="3" destOrd="0" presId="urn:microsoft.com/office/officeart/2005/8/layout/chevron2"/>
    <dgm:cxn modelId="{C9BD712A-9672-411F-8D4E-6A742E47BA72}" type="presParOf" srcId="{B52C1521-ED0A-45CC-ABAC-023E2C3067C1}" destId="{321678AD-F293-4598-A6C8-004F0FD0A966}" srcOrd="4" destOrd="0" presId="urn:microsoft.com/office/officeart/2005/8/layout/chevron2"/>
    <dgm:cxn modelId="{A5136B04-F8B8-44A2-B0CF-4F15F1E7ADE2}" type="presParOf" srcId="{321678AD-F293-4598-A6C8-004F0FD0A966}" destId="{9B84FA25-56CC-43C4-BCD4-DF2965528000}" srcOrd="0" destOrd="0" presId="urn:microsoft.com/office/officeart/2005/8/layout/chevron2"/>
    <dgm:cxn modelId="{67FE00D8-C5B5-437A-BC9F-A72F8DD622E2}" type="presParOf" srcId="{321678AD-F293-4598-A6C8-004F0FD0A966}" destId="{A33F8F01-0DC6-4B21-A04A-C0A4E22922E1}" srcOrd="1" destOrd="0" presId="urn:microsoft.com/office/officeart/2005/8/layout/chevron2"/>
    <dgm:cxn modelId="{FF27ED68-DBFF-4C05-BB8A-E1B4DEC6DCA2}" type="presParOf" srcId="{B52C1521-ED0A-45CC-ABAC-023E2C3067C1}" destId="{19D670C9-7EB5-4687-A306-A9A81FF3E436}" srcOrd="5" destOrd="0" presId="urn:microsoft.com/office/officeart/2005/8/layout/chevron2"/>
    <dgm:cxn modelId="{4869BD7C-A6E5-4604-8F83-C8797F8DC041}" type="presParOf" srcId="{B52C1521-ED0A-45CC-ABAC-023E2C3067C1}" destId="{07860E85-7FC9-4CFD-809C-B02DA1832542}" srcOrd="6" destOrd="0" presId="urn:microsoft.com/office/officeart/2005/8/layout/chevron2"/>
    <dgm:cxn modelId="{57184EEC-355C-4C69-AC37-AD45ABF8F9DC}" type="presParOf" srcId="{07860E85-7FC9-4CFD-809C-B02DA1832542}" destId="{A4DE2F8C-AA87-4C21-845F-702DF3216136}" srcOrd="0" destOrd="0" presId="urn:microsoft.com/office/officeart/2005/8/layout/chevron2"/>
    <dgm:cxn modelId="{98ABA70C-5B07-4D38-B7BC-4480E2A33F1E}" type="presParOf" srcId="{07860E85-7FC9-4CFD-809C-B02DA1832542}" destId="{1EBE16D4-702A-4400-8223-BF45B91A9622}" srcOrd="1" destOrd="0" presId="urn:microsoft.com/office/officeart/2005/8/layout/chevron2"/>
    <dgm:cxn modelId="{AF120997-3B11-4008-81C8-097E681DFBE0}" type="presParOf" srcId="{B52C1521-ED0A-45CC-ABAC-023E2C3067C1}" destId="{DC856871-DB28-4795-9DC5-1C424522AA9F}" srcOrd="7" destOrd="0" presId="urn:microsoft.com/office/officeart/2005/8/layout/chevron2"/>
    <dgm:cxn modelId="{C9107141-88A0-4639-8DD4-D76A78411D4E}" type="presParOf" srcId="{B52C1521-ED0A-45CC-ABAC-023E2C3067C1}" destId="{307B2C4B-84D0-4587-B858-74F8DFCC2779}" srcOrd="8" destOrd="0" presId="urn:microsoft.com/office/officeart/2005/8/layout/chevron2"/>
    <dgm:cxn modelId="{1464AF2D-D567-4205-82C6-C153E2FBBC98}" type="presParOf" srcId="{307B2C4B-84D0-4587-B858-74F8DFCC2779}" destId="{3CDFC02A-8684-4C8B-B948-F8ECB4EF53B5}" srcOrd="0" destOrd="0" presId="urn:microsoft.com/office/officeart/2005/8/layout/chevron2"/>
    <dgm:cxn modelId="{AD6CFEED-E598-4D22-9EFA-DB945D29AB12}" type="presParOf" srcId="{307B2C4B-84D0-4587-B858-74F8DFCC2779}" destId="{0A1DBE6A-A800-404D-B0BB-4153F899B94E}" srcOrd="1" destOrd="0" presId="urn:microsoft.com/office/officeart/2005/8/layout/chevron2"/>
    <dgm:cxn modelId="{CF2AA16C-B0A4-4050-8BC5-0A6BFD2B1765}" type="presParOf" srcId="{B52C1521-ED0A-45CC-ABAC-023E2C3067C1}" destId="{6D4DE54F-4EF8-46DC-A607-FAA844005020}" srcOrd="9" destOrd="0" presId="urn:microsoft.com/office/officeart/2005/8/layout/chevron2"/>
    <dgm:cxn modelId="{CF935333-28F9-496F-9C83-644A7110E282}" type="presParOf" srcId="{B52C1521-ED0A-45CC-ABAC-023E2C3067C1}" destId="{E0AA275D-16CA-4AB8-8B17-679C08B3E9C9}" srcOrd="10" destOrd="0" presId="urn:microsoft.com/office/officeart/2005/8/layout/chevron2"/>
    <dgm:cxn modelId="{19AE2503-8AF8-4D33-9786-2899FA27C2C1}" type="presParOf" srcId="{E0AA275D-16CA-4AB8-8B17-679C08B3E9C9}" destId="{7B1EFE45-EC31-48EC-9213-AFD82CA8B916}" srcOrd="0" destOrd="0" presId="urn:microsoft.com/office/officeart/2005/8/layout/chevron2"/>
    <dgm:cxn modelId="{8712DDDF-5E28-4D12-9B9F-8B0D05269126}" type="presParOf" srcId="{E0AA275D-16CA-4AB8-8B17-679C08B3E9C9}" destId="{76E6ACF0-FDE8-45A1-AF0B-FAE9BB57C73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A736CC-5B08-412D-983A-435E3892240A}">
      <dsp:nvSpPr>
        <dsp:cNvPr id="0" name=""/>
        <dsp:cNvSpPr/>
      </dsp:nvSpPr>
      <dsp:spPr>
        <a:xfrm>
          <a:off x="2596399" y="2063793"/>
          <a:ext cx="1206413" cy="12064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Change</a:t>
          </a:r>
        </a:p>
      </dsp:txBody>
      <dsp:txXfrm>
        <a:off x="2773074" y="2240468"/>
        <a:ext cx="853063" cy="853063"/>
      </dsp:txXfrm>
    </dsp:sp>
    <dsp:sp modelId="{0465E271-056A-45E2-ACA4-1E7FEB3C3928}">
      <dsp:nvSpPr>
        <dsp:cNvPr id="0" name=""/>
        <dsp:cNvSpPr/>
      </dsp:nvSpPr>
      <dsp:spPr>
        <a:xfrm rot="16200000">
          <a:off x="3052998" y="1590382"/>
          <a:ext cx="293215" cy="4101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3096980" y="1716400"/>
        <a:ext cx="205251" cy="246108"/>
      </dsp:txXfrm>
    </dsp:sp>
    <dsp:sp modelId="{99863FA3-B932-450F-91C7-3E19C83EBA11}">
      <dsp:nvSpPr>
        <dsp:cNvPr id="0" name=""/>
        <dsp:cNvSpPr/>
      </dsp:nvSpPr>
      <dsp:spPr>
        <a:xfrm>
          <a:off x="2445597" y="2539"/>
          <a:ext cx="1508017" cy="15080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Process</a:t>
          </a:r>
        </a:p>
      </dsp:txBody>
      <dsp:txXfrm>
        <a:off x="2666441" y="223383"/>
        <a:ext cx="1066329" cy="1066329"/>
      </dsp:txXfrm>
    </dsp:sp>
    <dsp:sp modelId="{C939AF5E-6A37-460E-BB30-E4427034A65C}">
      <dsp:nvSpPr>
        <dsp:cNvPr id="0" name=""/>
        <dsp:cNvSpPr/>
      </dsp:nvSpPr>
      <dsp:spPr>
        <a:xfrm rot="19800000">
          <a:off x="3807762" y="2026146"/>
          <a:ext cx="293215" cy="4101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3813654" y="2130173"/>
        <a:ext cx="205251" cy="246108"/>
      </dsp:txXfrm>
    </dsp:sp>
    <dsp:sp modelId="{C67A63C4-8D67-49D5-9396-705495DCCA47}">
      <dsp:nvSpPr>
        <dsp:cNvPr id="0" name=""/>
        <dsp:cNvSpPr/>
      </dsp:nvSpPr>
      <dsp:spPr>
        <a:xfrm>
          <a:off x="4100097" y="957765"/>
          <a:ext cx="1508017" cy="15080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Tools</a:t>
          </a:r>
        </a:p>
      </dsp:txBody>
      <dsp:txXfrm>
        <a:off x="4320941" y="1178609"/>
        <a:ext cx="1066329" cy="1066329"/>
      </dsp:txXfrm>
    </dsp:sp>
    <dsp:sp modelId="{C1E4EBBC-FF9F-431C-8DE6-480097811485}">
      <dsp:nvSpPr>
        <dsp:cNvPr id="0" name=""/>
        <dsp:cNvSpPr/>
      </dsp:nvSpPr>
      <dsp:spPr>
        <a:xfrm rot="1800000">
          <a:off x="3807762" y="2897672"/>
          <a:ext cx="293215" cy="4101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3813654" y="2957717"/>
        <a:ext cx="205251" cy="246108"/>
      </dsp:txXfrm>
    </dsp:sp>
    <dsp:sp modelId="{3B757E18-B269-44F8-941A-8967CE612FD1}">
      <dsp:nvSpPr>
        <dsp:cNvPr id="0" name=""/>
        <dsp:cNvSpPr/>
      </dsp:nvSpPr>
      <dsp:spPr>
        <a:xfrm>
          <a:off x="4100097" y="2868217"/>
          <a:ext cx="1508017" cy="15080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Measurement</a:t>
          </a:r>
        </a:p>
      </dsp:txBody>
      <dsp:txXfrm>
        <a:off x="4320941" y="3089061"/>
        <a:ext cx="1066329" cy="1066329"/>
      </dsp:txXfrm>
    </dsp:sp>
    <dsp:sp modelId="{AAE2AACC-85B3-44CB-9284-807C80D7606C}">
      <dsp:nvSpPr>
        <dsp:cNvPr id="0" name=""/>
        <dsp:cNvSpPr/>
      </dsp:nvSpPr>
      <dsp:spPr>
        <a:xfrm rot="5400000">
          <a:off x="3052998" y="3333436"/>
          <a:ext cx="293215" cy="4101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3096980" y="3371490"/>
        <a:ext cx="205251" cy="246108"/>
      </dsp:txXfrm>
    </dsp:sp>
    <dsp:sp modelId="{CCD15216-BD3A-4228-B8BA-40FE79A25AED}">
      <dsp:nvSpPr>
        <dsp:cNvPr id="0" name=""/>
        <dsp:cNvSpPr/>
      </dsp:nvSpPr>
      <dsp:spPr>
        <a:xfrm>
          <a:off x="2445597" y="3823443"/>
          <a:ext cx="1508017" cy="15080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Promotion</a:t>
          </a:r>
        </a:p>
      </dsp:txBody>
      <dsp:txXfrm>
        <a:off x="2666441" y="4044287"/>
        <a:ext cx="1066329" cy="1066329"/>
      </dsp:txXfrm>
    </dsp:sp>
    <dsp:sp modelId="{52F233AE-40D9-49E4-9066-ACF6812063B9}">
      <dsp:nvSpPr>
        <dsp:cNvPr id="0" name=""/>
        <dsp:cNvSpPr/>
      </dsp:nvSpPr>
      <dsp:spPr>
        <a:xfrm rot="9000000">
          <a:off x="2298234" y="2897672"/>
          <a:ext cx="293215" cy="4101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10800000">
        <a:off x="2380306" y="2957717"/>
        <a:ext cx="205251" cy="246108"/>
      </dsp:txXfrm>
    </dsp:sp>
    <dsp:sp modelId="{707CD624-8C99-4712-AAB8-EA0CD5108AAC}">
      <dsp:nvSpPr>
        <dsp:cNvPr id="0" name=""/>
        <dsp:cNvSpPr/>
      </dsp:nvSpPr>
      <dsp:spPr>
        <a:xfrm>
          <a:off x="791097" y="2868217"/>
          <a:ext cx="1508017" cy="15080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Management Conversation</a:t>
          </a:r>
        </a:p>
      </dsp:txBody>
      <dsp:txXfrm>
        <a:off x="1011941" y="3089061"/>
        <a:ext cx="1066329" cy="1066329"/>
      </dsp:txXfrm>
    </dsp:sp>
    <dsp:sp modelId="{8130AF59-D150-4E39-B8CB-DA5EF8AEB61A}">
      <dsp:nvSpPr>
        <dsp:cNvPr id="0" name=""/>
        <dsp:cNvSpPr/>
      </dsp:nvSpPr>
      <dsp:spPr>
        <a:xfrm rot="12600000">
          <a:off x="2298234" y="2026146"/>
          <a:ext cx="293215" cy="4101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10800000">
        <a:off x="2380306" y="2130173"/>
        <a:ext cx="205251" cy="246108"/>
      </dsp:txXfrm>
    </dsp:sp>
    <dsp:sp modelId="{953EE995-1EBC-4998-AEBD-6AD91E1DE56F}">
      <dsp:nvSpPr>
        <dsp:cNvPr id="0" name=""/>
        <dsp:cNvSpPr/>
      </dsp:nvSpPr>
      <dsp:spPr>
        <a:xfrm>
          <a:off x="791097" y="957765"/>
          <a:ext cx="1508017" cy="15080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Architecture</a:t>
          </a:r>
        </a:p>
      </dsp:txBody>
      <dsp:txXfrm>
        <a:off x="1011941" y="1178609"/>
        <a:ext cx="1066329" cy="10663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A736CC-5B08-412D-983A-435E3892240A}">
      <dsp:nvSpPr>
        <dsp:cNvPr id="0" name=""/>
        <dsp:cNvSpPr/>
      </dsp:nvSpPr>
      <dsp:spPr>
        <a:xfrm>
          <a:off x="383267" y="346196"/>
          <a:ext cx="246934" cy="2469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" kern="1200" dirty="0"/>
            <a:t>Change</a:t>
          </a:r>
        </a:p>
      </dsp:txBody>
      <dsp:txXfrm>
        <a:off x="419430" y="382359"/>
        <a:ext cx="174608" cy="174608"/>
      </dsp:txXfrm>
    </dsp:sp>
    <dsp:sp modelId="{0465E271-056A-45E2-ACA4-1E7FEB3C3928}">
      <dsp:nvSpPr>
        <dsp:cNvPr id="0" name=""/>
        <dsp:cNvSpPr/>
      </dsp:nvSpPr>
      <dsp:spPr>
        <a:xfrm rot="16200000">
          <a:off x="480569" y="256330"/>
          <a:ext cx="52330" cy="839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" kern="1200"/>
        </a:p>
      </dsp:txBody>
      <dsp:txXfrm>
        <a:off x="488419" y="280971"/>
        <a:ext cx="36631" cy="50375"/>
      </dsp:txXfrm>
    </dsp:sp>
    <dsp:sp modelId="{99863FA3-B932-450F-91C7-3E19C83EBA11}">
      <dsp:nvSpPr>
        <dsp:cNvPr id="0" name=""/>
        <dsp:cNvSpPr/>
      </dsp:nvSpPr>
      <dsp:spPr>
        <a:xfrm>
          <a:off x="383267" y="525"/>
          <a:ext cx="246934" cy="2469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" kern="1200" dirty="0"/>
            <a:t>Process</a:t>
          </a:r>
        </a:p>
      </dsp:txBody>
      <dsp:txXfrm>
        <a:off x="419430" y="36688"/>
        <a:ext cx="174608" cy="174608"/>
      </dsp:txXfrm>
    </dsp:sp>
    <dsp:sp modelId="{C939AF5E-6A37-460E-BB30-E4427034A65C}">
      <dsp:nvSpPr>
        <dsp:cNvPr id="0" name=""/>
        <dsp:cNvSpPr/>
      </dsp:nvSpPr>
      <dsp:spPr>
        <a:xfrm rot="19800000">
          <a:off x="628966" y="342007"/>
          <a:ext cx="52330" cy="839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" kern="1200"/>
        </a:p>
      </dsp:txBody>
      <dsp:txXfrm>
        <a:off x="630018" y="362723"/>
        <a:ext cx="36631" cy="50375"/>
      </dsp:txXfrm>
    </dsp:sp>
    <dsp:sp modelId="{C67A63C4-8D67-49D5-9396-705495DCCA47}">
      <dsp:nvSpPr>
        <dsp:cNvPr id="0" name=""/>
        <dsp:cNvSpPr/>
      </dsp:nvSpPr>
      <dsp:spPr>
        <a:xfrm>
          <a:off x="682627" y="173361"/>
          <a:ext cx="246934" cy="2469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" kern="1200" dirty="0"/>
            <a:t>Tools</a:t>
          </a:r>
        </a:p>
      </dsp:txBody>
      <dsp:txXfrm>
        <a:off x="718790" y="209524"/>
        <a:ext cx="174608" cy="174608"/>
      </dsp:txXfrm>
    </dsp:sp>
    <dsp:sp modelId="{C1E4EBBC-FF9F-431C-8DE6-480097811485}">
      <dsp:nvSpPr>
        <dsp:cNvPr id="0" name=""/>
        <dsp:cNvSpPr/>
      </dsp:nvSpPr>
      <dsp:spPr>
        <a:xfrm rot="1800000">
          <a:off x="628966" y="513362"/>
          <a:ext cx="52330" cy="839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" kern="1200"/>
        </a:p>
      </dsp:txBody>
      <dsp:txXfrm>
        <a:off x="630018" y="526228"/>
        <a:ext cx="36631" cy="50375"/>
      </dsp:txXfrm>
    </dsp:sp>
    <dsp:sp modelId="{3B757E18-B269-44F8-941A-8967CE612FD1}">
      <dsp:nvSpPr>
        <dsp:cNvPr id="0" name=""/>
        <dsp:cNvSpPr/>
      </dsp:nvSpPr>
      <dsp:spPr>
        <a:xfrm>
          <a:off x="682627" y="519032"/>
          <a:ext cx="246934" cy="2469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" kern="1200" dirty="0"/>
            <a:t>Measurement</a:t>
          </a:r>
        </a:p>
      </dsp:txBody>
      <dsp:txXfrm>
        <a:off x="718790" y="555195"/>
        <a:ext cx="174608" cy="174608"/>
      </dsp:txXfrm>
    </dsp:sp>
    <dsp:sp modelId="{AAE2AACC-85B3-44CB-9284-807C80D7606C}">
      <dsp:nvSpPr>
        <dsp:cNvPr id="0" name=""/>
        <dsp:cNvSpPr/>
      </dsp:nvSpPr>
      <dsp:spPr>
        <a:xfrm rot="5400000">
          <a:off x="480569" y="599040"/>
          <a:ext cx="52330" cy="839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" kern="1200"/>
        </a:p>
      </dsp:txBody>
      <dsp:txXfrm>
        <a:off x="488419" y="607982"/>
        <a:ext cx="36631" cy="50375"/>
      </dsp:txXfrm>
    </dsp:sp>
    <dsp:sp modelId="{CCD15216-BD3A-4228-B8BA-40FE79A25AED}">
      <dsp:nvSpPr>
        <dsp:cNvPr id="0" name=""/>
        <dsp:cNvSpPr/>
      </dsp:nvSpPr>
      <dsp:spPr>
        <a:xfrm>
          <a:off x="383267" y="691868"/>
          <a:ext cx="246934" cy="2469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" kern="1200" dirty="0"/>
            <a:t>Promotion</a:t>
          </a:r>
        </a:p>
      </dsp:txBody>
      <dsp:txXfrm>
        <a:off x="419430" y="728031"/>
        <a:ext cx="174608" cy="174608"/>
      </dsp:txXfrm>
    </dsp:sp>
    <dsp:sp modelId="{52F233AE-40D9-49E4-9066-ACF6812063B9}">
      <dsp:nvSpPr>
        <dsp:cNvPr id="0" name=""/>
        <dsp:cNvSpPr/>
      </dsp:nvSpPr>
      <dsp:spPr>
        <a:xfrm rot="9000000">
          <a:off x="332171" y="513362"/>
          <a:ext cx="52330" cy="839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" kern="1200"/>
        </a:p>
      </dsp:txBody>
      <dsp:txXfrm rot="10800000">
        <a:off x="346818" y="526228"/>
        <a:ext cx="36631" cy="50375"/>
      </dsp:txXfrm>
    </dsp:sp>
    <dsp:sp modelId="{707CD624-8C99-4712-AAB8-EA0CD5108AAC}">
      <dsp:nvSpPr>
        <dsp:cNvPr id="0" name=""/>
        <dsp:cNvSpPr/>
      </dsp:nvSpPr>
      <dsp:spPr>
        <a:xfrm>
          <a:off x="83906" y="519032"/>
          <a:ext cx="246934" cy="2469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" kern="1200" dirty="0"/>
            <a:t>Management Conversation</a:t>
          </a:r>
        </a:p>
      </dsp:txBody>
      <dsp:txXfrm>
        <a:off x="120069" y="555195"/>
        <a:ext cx="174608" cy="174608"/>
      </dsp:txXfrm>
    </dsp:sp>
    <dsp:sp modelId="{8130AF59-D150-4E39-B8CB-DA5EF8AEB61A}">
      <dsp:nvSpPr>
        <dsp:cNvPr id="0" name=""/>
        <dsp:cNvSpPr/>
      </dsp:nvSpPr>
      <dsp:spPr>
        <a:xfrm rot="12600000">
          <a:off x="332171" y="342007"/>
          <a:ext cx="52330" cy="839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" kern="1200"/>
        </a:p>
      </dsp:txBody>
      <dsp:txXfrm rot="10800000">
        <a:off x="346818" y="362723"/>
        <a:ext cx="36631" cy="50375"/>
      </dsp:txXfrm>
    </dsp:sp>
    <dsp:sp modelId="{953EE995-1EBC-4998-AEBD-6AD91E1DE56F}">
      <dsp:nvSpPr>
        <dsp:cNvPr id="0" name=""/>
        <dsp:cNvSpPr/>
      </dsp:nvSpPr>
      <dsp:spPr>
        <a:xfrm>
          <a:off x="83906" y="173361"/>
          <a:ext cx="246934" cy="2469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" kern="1200" dirty="0"/>
            <a:t>Architecture</a:t>
          </a:r>
        </a:p>
      </dsp:txBody>
      <dsp:txXfrm>
        <a:off x="120069" y="209524"/>
        <a:ext cx="174608" cy="1746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6F43C8-CB02-49C2-9409-776792F2EEAA}">
      <dsp:nvSpPr>
        <dsp:cNvPr id="0" name=""/>
        <dsp:cNvSpPr/>
      </dsp:nvSpPr>
      <dsp:spPr>
        <a:xfrm>
          <a:off x="1943732" y="1129"/>
          <a:ext cx="1294134" cy="12941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Make Natural</a:t>
          </a:r>
          <a:endParaRPr lang="en-US" sz="1100" kern="1200" dirty="0"/>
        </a:p>
      </dsp:txBody>
      <dsp:txXfrm>
        <a:off x="2133254" y="190651"/>
        <a:ext cx="915090" cy="915090"/>
      </dsp:txXfrm>
    </dsp:sp>
    <dsp:sp modelId="{628AA3AD-6531-47F3-8971-D148C4C7A283}">
      <dsp:nvSpPr>
        <dsp:cNvPr id="0" name=""/>
        <dsp:cNvSpPr/>
      </dsp:nvSpPr>
      <dsp:spPr>
        <a:xfrm rot="2700000">
          <a:off x="3098876" y="1109677"/>
          <a:ext cx="343580" cy="4367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3113971" y="1160589"/>
        <a:ext cx="240506" cy="262062"/>
      </dsp:txXfrm>
    </dsp:sp>
    <dsp:sp modelId="{71A3F510-D904-4753-AAF0-3F1591D53875}">
      <dsp:nvSpPr>
        <dsp:cNvPr id="0" name=""/>
        <dsp:cNvSpPr/>
      </dsp:nvSpPr>
      <dsp:spPr>
        <a:xfrm>
          <a:off x="3317217" y="1374613"/>
          <a:ext cx="1294134" cy="12941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Expand</a:t>
          </a:r>
        </a:p>
      </dsp:txBody>
      <dsp:txXfrm>
        <a:off x="3506739" y="1564135"/>
        <a:ext cx="915090" cy="915090"/>
      </dsp:txXfrm>
    </dsp:sp>
    <dsp:sp modelId="{616D2032-C034-4FF2-B5A7-E4A5E54D6394}">
      <dsp:nvSpPr>
        <dsp:cNvPr id="0" name=""/>
        <dsp:cNvSpPr/>
      </dsp:nvSpPr>
      <dsp:spPr>
        <a:xfrm rot="8100000">
          <a:off x="3112627" y="2483162"/>
          <a:ext cx="343580" cy="4367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10800000">
        <a:off x="3200606" y="2534074"/>
        <a:ext cx="240506" cy="262062"/>
      </dsp:txXfrm>
    </dsp:sp>
    <dsp:sp modelId="{16389A00-07B5-4A43-A857-09A59B2D783E}">
      <dsp:nvSpPr>
        <dsp:cNvPr id="0" name=""/>
        <dsp:cNvSpPr/>
      </dsp:nvSpPr>
      <dsp:spPr>
        <a:xfrm>
          <a:off x="1943732" y="2748098"/>
          <a:ext cx="1294134" cy="12941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Integrate</a:t>
          </a:r>
        </a:p>
      </dsp:txBody>
      <dsp:txXfrm>
        <a:off x="2133254" y="2937620"/>
        <a:ext cx="915090" cy="915090"/>
      </dsp:txXfrm>
    </dsp:sp>
    <dsp:sp modelId="{DE331B75-1C43-4898-96C2-F26CB26FF422}">
      <dsp:nvSpPr>
        <dsp:cNvPr id="0" name=""/>
        <dsp:cNvSpPr/>
      </dsp:nvSpPr>
      <dsp:spPr>
        <a:xfrm rot="13500000">
          <a:off x="1739143" y="2496913"/>
          <a:ext cx="343580" cy="4367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10800000">
        <a:off x="1827122" y="2620709"/>
        <a:ext cx="240506" cy="262062"/>
      </dsp:txXfrm>
    </dsp:sp>
    <dsp:sp modelId="{2C18E8D5-DBA0-4705-9118-B28DDE3BB700}">
      <dsp:nvSpPr>
        <dsp:cNvPr id="0" name=""/>
        <dsp:cNvSpPr/>
      </dsp:nvSpPr>
      <dsp:spPr>
        <a:xfrm>
          <a:off x="570248" y="1374613"/>
          <a:ext cx="1294134" cy="12941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Align with Team</a:t>
          </a:r>
        </a:p>
      </dsp:txBody>
      <dsp:txXfrm>
        <a:off x="759770" y="1564135"/>
        <a:ext cx="915090" cy="915090"/>
      </dsp:txXfrm>
    </dsp:sp>
    <dsp:sp modelId="{DBD54E3A-BEA1-45E3-A5AB-F67025AB3D1B}">
      <dsp:nvSpPr>
        <dsp:cNvPr id="0" name=""/>
        <dsp:cNvSpPr/>
      </dsp:nvSpPr>
      <dsp:spPr>
        <a:xfrm rot="18900000">
          <a:off x="1725391" y="1123429"/>
          <a:ext cx="343580" cy="4367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1740486" y="1247225"/>
        <a:ext cx="240506" cy="2620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0C7426-5150-4750-9A2B-06E7FDAA690E}">
      <dsp:nvSpPr>
        <dsp:cNvPr id="0" name=""/>
        <dsp:cNvSpPr/>
      </dsp:nvSpPr>
      <dsp:spPr>
        <a:xfrm>
          <a:off x="0" y="3572553"/>
          <a:ext cx="5181600" cy="4688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Demo</a:t>
          </a:r>
        </a:p>
      </dsp:txBody>
      <dsp:txXfrm>
        <a:off x="0" y="3572553"/>
        <a:ext cx="5181600" cy="468895"/>
      </dsp:txXfrm>
    </dsp:sp>
    <dsp:sp modelId="{1A99A1B0-91DB-4254-ADD7-133DA672347D}">
      <dsp:nvSpPr>
        <dsp:cNvPr id="0" name=""/>
        <dsp:cNvSpPr/>
      </dsp:nvSpPr>
      <dsp:spPr>
        <a:xfrm rot="10800000">
          <a:off x="0" y="2858425"/>
          <a:ext cx="5181600" cy="721161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Coach</a:t>
          </a:r>
        </a:p>
      </dsp:txBody>
      <dsp:txXfrm rot="10800000">
        <a:off x="0" y="2858425"/>
        <a:ext cx="5181600" cy="468589"/>
      </dsp:txXfrm>
    </dsp:sp>
    <dsp:sp modelId="{CDA54EB2-C8C4-47FB-A281-1EA1424F7F59}">
      <dsp:nvSpPr>
        <dsp:cNvPr id="0" name=""/>
        <dsp:cNvSpPr/>
      </dsp:nvSpPr>
      <dsp:spPr>
        <a:xfrm rot="10800000">
          <a:off x="0" y="2144297"/>
          <a:ext cx="5181600" cy="721161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Do on Varied Problems</a:t>
          </a:r>
        </a:p>
      </dsp:txBody>
      <dsp:txXfrm rot="10800000">
        <a:off x="0" y="2144297"/>
        <a:ext cx="5181600" cy="468589"/>
      </dsp:txXfrm>
    </dsp:sp>
    <dsp:sp modelId="{455652AF-4997-44E6-95DF-6196624C9511}">
      <dsp:nvSpPr>
        <dsp:cNvPr id="0" name=""/>
        <dsp:cNvSpPr/>
      </dsp:nvSpPr>
      <dsp:spPr>
        <a:xfrm rot="10800000">
          <a:off x="0" y="1430169"/>
          <a:ext cx="5181600" cy="721161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Do on Core Problems</a:t>
          </a:r>
        </a:p>
      </dsp:txBody>
      <dsp:txXfrm rot="10800000">
        <a:off x="0" y="1430169"/>
        <a:ext cx="5181600" cy="468589"/>
      </dsp:txXfrm>
    </dsp:sp>
    <dsp:sp modelId="{60FB4B97-54B5-4524-99F9-090A874EAE1B}">
      <dsp:nvSpPr>
        <dsp:cNvPr id="0" name=""/>
        <dsp:cNvSpPr/>
      </dsp:nvSpPr>
      <dsp:spPr>
        <a:xfrm rot="10800000">
          <a:off x="0" y="716040"/>
          <a:ext cx="5181600" cy="721161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Make Natural</a:t>
          </a:r>
        </a:p>
      </dsp:txBody>
      <dsp:txXfrm rot="10800000">
        <a:off x="0" y="716040"/>
        <a:ext cx="5181600" cy="468589"/>
      </dsp:txXfrm>
    </dsp:sp>
    <dsp:sp modelId="{E2379E54-5098-4DCD-A015-28AB93F49839}">
      <dsp:nvSpPr>
        <dsp:cNvPr id="0" name=""/>
        <dsp:cNvSpPr/>
      </dsp:nvSpPr>
      <dsp:spPr>
        <a:xfrm rot="10800000">
          <a:off x="0" y="1912"/>
          <a:ext cx="5181600" cy="721161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Align with Self</a:t>
          </a:r>
          <a:endParaRPr lang="en-US" sz="1100" kern="1200" dirty="0"/>
        </a:p>
      </dsp:txBody>
      <dsp:txXfrm rot="10800000">
        <a:off x="0" y="1912"/>
        <a:ext cx="5181600" cy="46858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92C93F-BA8C-4205-BC2D-4E1E79239E1D}">
      <dsp:nvSpPr>
        <dsp:cNvPr id="0" name=""/>
        <dsp:cNvSpPr/>
      </dsp:nvSpPr>
      <dsp:spPr>
        <a:xfrm rot="5400000">
          <a:off x="-113571" y="114595"/>
          <a:ext cx="757143" cy="530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Align</a:t>
          </a:r>
          <a:endParaRPr lang="en-US" sz="1100" kern="1200" dirty="0"/>
        </a:p>
      </dsp:txBody>
      <dsp:txXfrm rot="-5400000">
        <a:off x="1" y="266023"/>
        <a:ext cx="530000" cy="227143"/>
      </dsp:txXfrm>
    </dsp:sp>
    <dsp:sp modelId="{51988D8D-6E04-4EF6-920C-239F06B5DBBE}">
      <dsp:nvSpPr>
        <dsp:cNvPr id="0" name=""/>
        <dsp:cNvSpPr/>
      </dsp:nvSpPr>
      <dsp:spPr>
        <a:xfrm rot="5400000">
          <a:off x="2609728" y="-2078703"/>
          <a:ext cx="492143" cy="46515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Pick shift for fingers &amp; how to assess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Invite co-learners and mentor (optional)</a:t>
          </a:r>
        </a:p>
      </dsp:txBody>
      <dsp:txXfrm rot="-5400000">
        <a:off x="530000" y="25049"/>
        <a:ext cx="4627575" cy="444095"/>
      </dsp:txXfrm>
    </dsp:sp>
    <dsp:sp modelId="{0761D5B8-556C-4543-B14C-7EB176504A10}">
      <dsp:nvSpPr>
        <dsp:cNvPr id="0" name=""/>
        <dsp:cNvSpPr/>
      </dsp:nvSpPr>
      <dsp:spPr>
        <a:xfrm rot="5400000">
          <a:off x="-113571" y="771429"/>
          <a:ext cx="757143" cy="530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Ease</a:t>
          </a:r>
        </a:p>
      </dsp:txBody>
      <dsp:txXfrm rot="-5400000">
        <a:off x="1" y="922857"/>
        <a:ext cx="530000" cy="227143"/>
      </dsp:txXfrm>
    </dsp:sp>
    <dsp:sp modelId="{DC30EF96-9D08-40B6-8752-57551136EE5E}">
      <dsp:nvSpPr>
        <dsp:cNvPr id="0" name=""/>
        <dsp:cNvSpPr/>
      </dsp:nvSpPr>
      <dsp:spPr>
        <a:xfrm rot="5400000">
          <a:off x="2609728" y="-1421869"/>
          <a:ext cx="492143" cy="46515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Pick set of reinforcing small behavior shifts.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Define core problem, recipe, &amp; SCM tag; check it in</a:t>
          </a:r>
        </a:p>
      </dsp:txBody>
      <dsp:txXfrm rot="-5400000">
        <a:off x="530000" y="681883"/>
        <a:ext cx="4627575" cy="444095"/>
      </dsp:txXfrm>
    </dsp:sp>
    <dsp:sp modelId="{9B84FA25-56CC-43C4-BCD4-DF2965528000}">
      <dsp:nvSpPr>
        <dsp:cNvPr id="0" name=""/>
        <dsp:cNvSpPr/>
      </dsp:nvSpPr>
      <dsp:spPr>
        <a:xfrm rot="5400000">
          <a:off x="-113571" y="1428263"/>
          <a:ext cx="757143" cy="530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Core</a:t>
          </a:r>
        </a:p>
      </dsp:txBody>
      <dsp:txXfrm rot="-5400000">
        <a:off x="1" y="1579691"/>
        <a:ext cx="530000" cy="227143"/>
      </dsp:txXfrm>
    </dsp:sp>
    <dsp:sp modelId="{A33F8F01-0DC6-4B21-A04A-C0A4E22922E1}">
      <dsp:nvSpPr>
        <dsp:cNvPr id="0" name=""/>
        <dsp:cNvSpPr/>
      </dsp:nvSpPr>
      <dsp:spPr>
        <a:xfrm rot="5400000">
          <a:off x="2609728" y="-765035"/>
          <a:ext cx="492143" cy="46515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Follow recipe by-the-book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Reflect after each application &amp; daily across SCM log</a:t>
          </a:r>
        </a:p>
      </dsp:txBody>
      <dsp:txXfrm rot="-5400000">
        <a:off x="530000" y="1338717"/>
        <a:ext cx="4627575" cy="444095"/>
      </dsp:txXfrm>
    </dsp:sp>
    <dsp:sp modelId="{A4DE2F8C-AA87-4C21-845F-702DF3216136}">
      <dsp:nvSpPr>
        <dsp:cNvPr id="0" name=""/>
        <dsp:cNvSpPr/>
      </dsp:nvSpPr>
      <dsp:spPr>
        <a:xfrm rot="5400000">
          <a:off x="-113571" y="2085097"/>
          <a:ext cx="757143" cy="530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Wide</a:t>
          </a:r>
        </a:p>
      </dsp:txBody>
      <dsp:txXfrm rot="-5400000">
        <a:off x="1" y="2236525"/>
        <a:ext cx="530000" cy="227143"/>
      </dsp:txXfrm>
    </dsp:sp>
    <dsp:sp modelId="{1EBE16D4-702A-4400-8223-BF45B91A9622}">
      <dsp:nvSpPr>
        <dsp:cNvPr id="0" name=""/>
        <dsp:cNvSpPr/>
      </dsp:nvSpPr>
      <dsp:spPr>
        <a:xfrm rot="5400000">
          <a:off x="2609728" y="-108201"/>
          <a:ext cx="492143" cy="46515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Varied problems. Vary &amp; update the recipe.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Same reflection.</a:t>
          </a:r>
        </a:p>
      </dsp:txBody>
      <dsp:txXfrm rot="-5400000">
        <a:off x="530000" y="1995551"/>
        <a:ext cx="4627575" cy="444095"/>
      </dsp:txXfrm>
    </dsp:sp>
    <dsp:sp modelId="{3CDFC02A-8684-4C8B-B948-F8ECB4EF53B5}">
      <dsp:nvSpPr>
        <dsp:cNvPr id="0" name=""/>
        <dsp:cNvSpPr/>
      </dsp:nvSpPr>
      <dsp:spPr>
        <a:xfrm rot="5400000">
          <a:off x="-113571" y="2741931"/>
          <a:ext cx="757143" cy="530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Coach</a:t>
          </a:r>
        </a:p>
      </dsp:txBody>
      <dsp:txXfrm rot="-5400000">
        <a:off x="1" y="2893359"/>
        <a:ext cx="530000" cy="227143"/>
      </dsp:txXfrm>
    </dsp:sp>
    <dsp:sp modelId="{0A1DBE6A-A800-404D-B0BB-4153F899B94E}">
      <dsp:nvSpPr>
        <dsp:cNvPr id="0" name=""/>
        <dsp:cNvSpPr/>
      </dsp:nvSpPr>
      <dsp:spPr>
        <a:xfrm rot="5400000">
          <a:off x="2609728" y="548632"/>
          <a:ext cx="492143" cy="46515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Guide someone else’s behavior (not mental model).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Use only questions &amp; recipe.</a:t>
          </a:r>
        </a:p>
      </dsp:txBody>
      <dsp:txXfrm rot="-5400000">
        <a:off x="530000" y="2652384"/>
        <a:ext cx="4627575" cy="444095"/>
      </dsp:txXfrm>
    </dsp:sp>
    <dsp:sp modelId="{7B1EFE45-EC31-48EC-9213-AFD82CA8B916}">
      <dsp:nvSpPr>
        <dsp:cNvPr id="0" name=""/>
        <dsp:cNvSpPr/>
      </dsp:nvSpPr>
      <dsp:spPr>
        <a:xfrm rot="5400000">
          <a:off x="-113571" y="3398765"/>
          <a:ext cx="757143" cy="530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Demo</a:t>
          </a:r>
        </a:p>
      </dsp:txBody>
      <dsp:txXfrm rot="-5400000">
        <a:off x="1" y="3550193"/>
        <a:ext cx="530000" cy="227143"/>
      </dsp:txXfrm>
    </dsp:sp>
    <dsp:sp modelId="{76E6ACF0-FDE8-45A1-AF0B-FAE9BB57C73D}">
      <dsp:nvSpPr>
        <dsp:cNvPr id="0" name=""/>
        <dsp:cNvSpPr/>
      </dsp:nvSpPr>
      <dsp:spPr>
        <a:xfrm rot="5400000">
          <a:off x="2609728" y="1205466"/>
          <a:ext cx="492143" cy="46515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Demo, blog, or screencast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Show doing it &amp; describe resulting mindshift</a:t>
          </a:r>
        </a:p>
      </dsp:txBody>
      <dsp:txXfrm rot="-5400000">
        <a:off x="530000" y="3309218"/>
        <a:ext cx="4627575" cy="4440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93252-D829-4CAD-BA02-F470F693B249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0FAD1-8BD0-437E-B118-9CFDF7D57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362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Rewrites: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See a beautiful future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 incremental path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0FAD1-8BD0-437E-B118-9CFDF7D5731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30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we could just: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TDD all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Feature Flags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Right refactoring strategy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Right 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0FAD1-8BD0-437E-B118-9CFDF7D5731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526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is more visible? The goal you score, or the 50 goals you prevent with good ball control? Deep experts in the game – coaches – see the value of goal prevention. Interested onlookers – fans, owners – do not. What would happen if we let these external stakeholders set strategy &amp; hiring for football teams? Lots of makers! More goals! Team scores all go up.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0FAD1-8BD0-437E-B118-9CFDF7D5731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18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863ED6-E56A-4011-B13C-AA7E5CBFC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3E83AD-4B3B-4980-B40E-2CBDFE34E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740" y="3579582"/>
            <a:ext cx="3857625" cy="23812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CFF3A3-38A4-4C1F-B97E-03FB6AD63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6400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ACEE3-2797-42B0-BFBE-A873B959DB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53645"/>
            <a:ext cx="9144000" cy="14521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BE3D474-15A4-13DB-47C7-2D34C97B848D}"/>
              </a:ext>
            </a:extLst>
          </p:cNvPr>
          <p:cNvSpPr txBox="1">
            <a:spLocks/>
          </p:cNvSpPr>
          <p:nvPr userDrawn="1"/>
        </p:nvSpPr>
        <p:spPr>
          <a:xfrm>
            <a:off x="8538415" y="5815605"/>
            <a:ext cx="3152274" cy="748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digdeeproots.com</a:t>
            </a:r>
          </a:p>
        </p:txBody>
      </p:sp>
    </p:spTree>
    <p:extLst>
      <p:ext uri="{BB962C8B-B14F-4D97-AF65-F5344CB8AC3E}">
        <p14:creationId xmlns:p14="http://schemas.microsoft.com/office/powerpoint/2010/main" val="3257368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B6D36-A117-4A32-B943-E1259E372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45485"/>
            <a:ext cx="10972799" cy="108108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D2E5B9-E9D9-4663-8176-9CB52E6DD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201895-4A71-49B8-84F9-30BAEA78DC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183188" cy="3438525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206E41-9EC1-41F7-8646-461772D96E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99212" y="1681163"/>
            <a:ext cx="5183186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4427EA-1102-435B-B46B-8E6E875D73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99212" y="2505075"/>
            <a:ext cx="5183186" cy="3438525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98A85C-6056-FD9D-7813-772E7E323A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268" y="6080234"/>
            <a:ext cx="2374232" cy="77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7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30C0B-75F1-4655-A3DF-11955A5BD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5484"/>
            <a:ext cx="10972800" cy="109728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3A1001-7FA7-B4EB-C9D4-9D9DC15E1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268" y="6080234"/>
            <a:ext cx="2374232" cy="77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52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ECE57-DCD3-43C9-8558-183894223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4162425" cy="1447800"/>
          </a:xfrm>
        </p:spPr>
        <p:txBody>
          <a:bodyPr anchor="b"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33FD4-1208-4AF9-A6C0-BCE3DC465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09600"/>
            <a:ext cx="6399212" cy="5333999"/>
          </a:xfrm>
        </p:spPr>
        <p:txBody>
          <a:bodyPr/>
          <a:lstStyle>
            <a:lvl1pPr>
              <a:buClr>
                <a:schemeClr val="accent3"/>
              </a:buClr>
              <a:defRPr sz="3200">
                <a:solidFill>
                  <a:schemeClr val="bg2"/>
                </a:solidFill>
              </a:defRPr>
            </a:lvl1pPr>
            <a:lvl2pPr>
              <a:buClr>
                <a:schemeClr val="accent3"/>
              </a:buClr>
              <a:defRPr sz="2800">
                <a:solidFill>
                  <a:schemeClr val="bg2"/>
                </a:solidFill>
              </a:defRPr>
            </a:lvl2pPr>
            <a:lvl3pPr>
              <a:buClr>
                <a:schemeClr val="accent3"/>
              </a:buClr>
              <a:defRPr sz="2400">
                <a:solidFill>
                  <a:schemeClr val="bg2"/>
                </a:solidFill>
              </a:defRPr>
            </a:lvl3pPr>
            <a:lvl4pPr>
              <a:buClr>
                <a:schemeClr val="accent3"/>
              </a:buClr>
              <a:defRPr sz="2000">
                <a:solidFill>
                  <a:schemeClr val="bg2"/>
                </a:solidFill>
              </a:defRPr>
            </a:lvl4pPr>
            <a:lvl5pPr>
              <a:buClr>
                <a:schemeClr val="accent3"/>
              </a:buClr>
              <a:defRPr sz="200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334CD3-DBE7-4212-B68D-06F80919E5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2057400"/>
            <a:ext cx="4162425" cy="388620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17D077-9D43-E9F0-5491-DD2BCEB291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268" y="6080234"/>
            <a:ext cx="2374232" cy="77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6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BB9C1-A5D4-464D-ABC2-FE22718FE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4162425" cy="1447800"/>
          </a:xfrm>
        </p:spPr>
        <p:txBody>
          <a:bodyPr anchor="b"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BB800D-7A55-4140-8D15-CF0E717528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09601"/>
            <a:ext cx="6399212" cy="5334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56C5B7-18AA-4561-8D74-02CDD2536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2057400"/>
            <a:ext cx="4162425" cy="388620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7E8FA3-75D8-5B2D-65AB-20CAC3CA41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268" y="6080234"/>
            <a:ext cx="2374232" cy="77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73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Background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9644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Background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CC7C03-FC09-4FF1-A95C-D4FB47820102}"/>
              </a:ext>
            </a:extLst>
          </p:cNvPr>
          <p:cNvSpPr/>
          <p:nvPr/>
        </p:nvSpPr>
        <p:spPr>
          <a:xfrm>
            <a:off x="9179292" y="4894446"/>
            <a:ext cx="3012708" cy="19635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383E75-D55A-47CA-8A6D-5DCBA1610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268" y="6080234"/>
            <a:ext cx="2374232" cy="77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05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Background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9671E00-15FD-49D1-8D56-356CAD022A77}"/>
              </a:ext>
            </a:extLst>
          </p:cNvPr>
          <p:cNvSpPr/>
          <p:nvPr/>
        </p:nvSpPr>
        <p:spPr>
          <a:xfrm>
            <a:off x="9179292" y="4894446"/>
            <a:ext cx="3012708" cy="19635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2FA433-2D64-4D5B-BB08-CC7087862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268" y="6080234"/>
            <a:ext cx="2374232" cy="77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91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Background Blac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3C2A7B6-8D7E-4AAE-9291-566B0F338D3C}"/>
              </a:ext>
            </a:extLst>
          </p:cNvPr>
          <p:cNvSpPr/>
          <p:nvPr/>
        </p:nvSpPr>
        <p:spPr>
          <a:xfrm>
            <a:off x="9179292" y="4894446"/>
            <a:ext cx="3012708" cy="19635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D034A1-7357-46CC-93D1-821AA1570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268" y="6080234"/>
            <a:ext cx="2374232" cy="77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118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Background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3C2A7B6-8D7E-4AAE-9291-566B0F338D3C}"/>
              </a:ext>
            </a:extLst>
          </p:cNvPr>
          <p:cNvSpPr/>
          <p:nvPr/>
        </p:nvSpPr>
        <p:spPr>
          <a:xfrm>
            <a:off x="9179292" y="4894446"/>
            <a:ext cx="3012708" cy="19635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D034A1-7357-46CC-93D1-821AA1570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268" y="6080234"/>
            <a:ext cx="2374232" cy="77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07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DC39D-1EF0-4D46-8FAA-A47223A78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5484"/>
            <a:ext cx="10972800" cy="109728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25B87-92A1-4696-A56F-8F9C148F1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3"/>
              </a:buClr>
              <a:defRPr>
                <a:solidFill>
                  <a:schemeClr val="bg2"/>
                </a:solidFill>
              </a:defRPr>
            </a:lvl1pPr>
            <a:lvl2pPr marL="685800" indent="-2286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2pPr>
            <a:lvl3pPr marL="1143000" indent="-2286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3pPr>
            <a:lvl4pPr marL="1600200" indent="-2286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4pPr>
            <a:lvl5pPr marL="2057400" indent="-2286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AFAA44-84A2-D984-0599-B55D337439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268" y="6080234"/>
            <a:ext cx="2374232" cy="77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77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C1D96-C8CA-43D3-8940-7DE03E169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09738"/>
            <a:ext cx="10972800" cy="2852737"/>
          </a:xfrm>
        </p:spPr>
        <p:txBody>
          <a:bodyPr anchor="b"/>
          <a:lstStyle>
            <a:lvl1pPr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A38F9-8B69-4348-9A54-A624B3ED0F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4589463"/>
            <a:ext cx="10972800" cy="13541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BDFC0B-9B51-9B1D-4CE2-7FFCD19497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268" y="6080234"/>
            <a:ext cx="2374232" cy="77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367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EBABC-7C9C-4B30-B338-521C7D463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5484"/>
            <a:ext cx="10972800" cy="109728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0DF71-ACEF-48D5-89C2-2BAC9C7D9D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99457"/>
            <a:ext cx="5181600" cy="4044143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1554E-0C57-4F89-A444-A5BD8C393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1899457"/>
            <a:ext cx="5181600" cy="4044143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0940F7-1AB4-0FB2-E18F-F493607D42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268" y="6080234"/>
            <a:ext cx="2374232" cy="77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0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2C97EB-F71E-4851-BD3C-A27B9CC52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5484"/>
            <a:ext cx="109728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A21158-A1C2-46F2-80F2-DBB8A1DC0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80090"/>
            <a:ext cx="10972800" cy="4063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2C5023-337B-4E99-B42D-CA8BF2E04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641" y="6076316"/>
            <a:ext cx="2386193" cy="78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9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84">
          <p15:clr>
            <a:srgbClr val="F26B43"/>
          </p15:clr>
        </p15:guide>
        <p15:guide id="4" pos="7296">
          <p15:clr>
            <a:srgbClr val="F26B43"/>
          </p15:clr>
        </p15:guide>
        <p15:guide id="5" orient="horz" pos="384">
          <p15:clr>
            <a:srgbClr val="F26B43"/>
          </p15:clr>
        </p15:guide>
        <p15:guide id="7" orient="horz" pos="374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technicalfluency.com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talks.digdeeproots.com/craft2024-arlo.html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talks.digdeeproots.com/craft2024-arlo.html" TargetMode="External"/><Relationship Id="rId3" Type="http://schemas.openxmlformats.org/officeDocument/2006/relationships/diagramLayout" Target="../diagrams/layout5.xml"/><Relationship Id="rId7" Type="http://schemas.openxmlformats.org/officeDocument/2006/relationships/image" Target="../media/image17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89547-F27D-424A-8A88-7589B8D996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715" y="406401"/>
            <a:ext cx="11758863" cy="1558758"/>
          </a:xfrm>
        </p:spPr>
        <p:txBody>
          <a:bodyPr/>
          <a:lstStyle/>
          <a:p>
            <a:r>
              <a:rPr lang="en-US" dirty="0"/>
              <a:t>Preventing Rewrites:</a:t>
            </a:r>
            <a:br>
              <a:rPr lang="en-US" dirty="0"/>
            </a:br>
            <a:r>
              <a:rPr lang="en-US" dirty="0"/>
              <a:t>Navigating from Legacy to DevOps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D5DAF3-1A3B-448D-AC48-066CDA7F0E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24259"/>
            <a:ext cx="9144000" cy="1452100"/>
          </a:xfrm>
        </p:spPr>
        <p:txBody>
          <a:bodyPr/>
          <a:lstStyle/>
          <a:p>
            <a:r>
              <a:rPr lang="en-US" dirty="0"/>
              <a:t>Escape Endless Discussions</a:t>
            </a:r>
          </a:p>
          <a:p>
            <a:r>
              <a:rPr lang="en-US" dirty="0"/>
              <a:t>Make Change Natural</a:t>
            </a:r>
          </a:p>
          <a:p>
            <a:r>
              <a:rPr lang="en-US" dirty="0"/>
              <a:t>Make Change Stick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20A436-3CAB-D7B4-BE41-F28019A4B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58" y="2689673"/>
            <a:ext cx="2062735" cy="253208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203EC60-120A-3D6C-F937-EFC873970E99}"/>
              </a:ext>
            </a:extLst>
          </p:cNvPr>
          <p:cNvSpPr txBox="1">
            <a:spLocks/>
          </p:cNvSpPr>
          <p:nvPr/>
        </p:nvSpPr>
        <p:spPr>
          <a:xfrm>
            <a:off x="179125" y="5068530"/>
            <a:ext cx="3983801" cy="8047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ARLO BELSHEE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A72DACF-A203-545C-9DEC-37F59C067ADC}"/>
              </a:ext>
            </a:extLst>
          </p:cNvPr>
          <p:cNvSpPr txBox="1">
            <a:spLocks/>
          </p:cNvSpPr>
          <p:nvPr/>
        </p:nvSpPr>
        <p:spPr>
          <a:xfrm>
            <a:off x="179125" y="5873309"/>
            <a:ext cx="3983801" cy="41142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arlo@digdeeproots.com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968CEBF-D38E-C6D8-F1B0-6AE742D0D74E}"/>
              </a:ext>
            </a:extLst>
          </p:cNvPr>
          <p:cNvSpPr txBox="1">
            <a:spLocks/>
          </p:cNvSpPr>
          <p:nvPr/>
        </p:nvSpPr>
        <p:spPr>
          <a:xfrm>
            <a:off x="4104099" y="4148569"/>
            <a:ext cx="3983801" cy="41142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TechnicalFluency.com</a:t>
            </a:r>
          </a:p>
        </p:txBody>
      </p:sp>
    </p:spTree>
    <p:extLst>
      <p:ext uri="{BB962C8B-B14F-4D97-AF65-F5344CB8AC3E}">
        <p14:creationId xmlns:p14="http://schemas.microsoft.com/office/powerpoint/2010/main" val="1958377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D89E4-A449-B11D-E9EE-E9B7CE488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Outcomes From 2 Ways of Working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3892C7-62B8-F999-FCE8-C4AC8FEF89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Makers / Strikers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23F79-9F60-EE47-F1D1-305EF05B5E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Take shots on goal</a:t>
            </a:r>
          </a:p>
          <a:p>
            <a:pPr lvl="1"/>
            <a:r>
              <a:rPr lang="en-US" dirty="0"/>
              <a:t>Get a point</a:t>
            </a:r>
          </a:p>
          <a:p>
            <a:pPr lvl="1"/>
            <a:r>
              <a:rPr lang="en-US" dirty="0"/>
              <a:t>Or lose possession</a:t>
            </a:r>
          </a:p>
          <a:p>
            <a:endParaRPr lang="en-US" dirty="0"/>
          </a:p>
          <a:p>
            <a:r>
              <a:rPr lang="en-US" dirty="0"/>
              <a:t>Win the game</a:t>
            </a:r>
          </a:p>
          <a:p>
            <a:pPr lvl="1"/>
            <a:endParaRPr lang="en-US" dirty="0"/>
          </a:p>
          <a:p>
            <a:r>
              <a:rPr lang="en-US" dirty="0"/>
              <a:t>Capture Immediate Value</a:t>
            </a:r>
          </a:p>
          <a:p>
            <a:endParaRPr lang="en-US" dirty="0"/>
          </a:p>
          <a:p>
            <a:r>
              <a:rPr lang="en-US" dirty="0"/>
              <a:t>Add net-new revenue</a:t>
            </a:r>
          </a:p>
          <a:p>
            <a:endParaRPr lang="en-US" dirty="0"/>
          </a:p>
          <a:p>
            <a:r>
              <a:rPr lang="en-US" dirty="0"/>
              <a:t>Trade-off: Value vs Cost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B7C7E1-FDB3-5689-4B77-6CF3CCFC4D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Menders / Midfield &amp; behind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29E491-FFD3-165B-615C-747B422CBAA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Maintain possession</a:t>
            </a:r>
          </a:p>
          <a:p>
            <a:pPr lvl="1"/>
            <a:r>
              <a:rPr lang="en-US" dirty="0"/>
              <a:t>Prevent opponent points</a:t>
            </a:r>
          </a:p>
          <a:p>
            <a:pPr lvl="1"/>
            <a:r>
              <a:rPr lang="en-US" dirty="0"/>
              <a:t>Create shot opportunity</a:t>
            </a:r>
          </a:p>
          <a:p>
            <a:endParaRPr lang="en-US" dirty="0"/>
          </a:p>
          <a:p>
            <a:r>
              <a:rPr lang="en-US" dirty="0"/>
              <a:t>Don’t lose the game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Create Long-term Sustainability</a:t>
            </a:r>
          </a:p>
          <a:p>
            <a:endParaRPr lang="en-US" dirty="0"/>
          </a:p>
          <a:p>
            <a:r>
              <a:rPr lang="en-US" dirty="0"/>
              <a:t>Protect all existing revenue</a:t>
            </a:r>
          </a:p>
          <a:p>
            <a:endParaRPr lang="en-US" dirty="0"/>
          </a:p>
          <a:p>
            <a:r>
              <a:rPr lang="en-US" dirty="0"/>
              <a:t>Trade-off: Possibility vs Risk</a:t>
            </a:r>
          </a:p>
        </p:txBody>
      </p:sp>
    </p:spTree>
    <p:extLst>
      <p:ext uri="{BB962C8B-B14F-4D97-AF65-F5344CB8AC3E}">
        <p14:creationId xmlns:p14="http://schemas.microsoft.com/office/powerpoint/2010/main" val="394064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0973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7E79EBC-45ED-FA7F-8E17-D9072EF397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1"/>
          <a:stretch/>
        </p:blipFill>
        <p:spPr bwMode="auto">
          <a:xfrm>
            <a:off x="-456229" y="1383322"/>
            <a:ext cx="13104458" cy="547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5BF7A4C-6BF6-4823-D317-2F2CFC5BE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2" t="47778" r="61630" b="33333"/>
          <a:stretch/>
        </p:blipFill>
        <p:spPr bwMode="auto">
          <a:xfrm>
            <a:off x="2454442" y="4768516"/>
            <a:ext cx="224589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6324956-B92B-51DC-A258-A0C78AE3D6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2" t="47778" r="61630" b="33333"/>
          <a:stretch/>
        </p:blipFill>
        <p:spPr bwMode="auto">
          <a:xfrm>
            <a:off x="2630906" y="5400173"/>
            <a:ext cx="224589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57BE8A0-8238-749D-D882-D7D106207F22}"/>
              </a:ext>
            </a:extLst>
          </p:cNvPr>
          <p:cNvSpPr/>
          <p:nvPr/>
        </p:nvSpPr>
        <p:spPr>
          <a:xfrm>
            <a:off x="264695" y="4072688"/>
            <a:ext cx="2542674" cy="842211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2"/>
                </a:solidFill>
                <a:latin typeface="+mj-lt"/>
              </a:rPr>
              <a:t>Makers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B1D7981B-02E5-3E9C-57F9-A982B6862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Fans Ran Hiring?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4494BF4-80D9-09B8-C8B1-952646A7E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0" t="52332" r="7127" b="21344"/>
          <a:stretch/>
        </p:blipFill>
        <p:spPr bwMode="auto">
          <a:xfrm>
            <a:off x="9863014" y="2360246"/>
            <a:ext cx="846941" cy="180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45DD1D-4A02-4D06-E3C1-DAF98F5D4E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t="33949" r="81234" b="44269"/>
          <a:stretch/>
        </p:blipFill>
        <p:spPr bwMode="auto">
          <a:xfrm>
            <a:off x="2807369" y="1397068"/>
            <a:ext cx="1311339" cy="149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E43750-8783-7204-19BB-202C42FE9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t="33949" r="81519" b="44269"/>
          <a:stretch/>
        </p:blipFill>
        <p:spPr bwMode="auto">
          <a:xfrm>
            <a:off x="3329354" y="4885913"/>
            <a:ext cx="1273908" cy="149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451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7E79EBC-45ED-FA7F-8E17-D9072EF397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1"/>
          <a:stretch/>
        </p:blipFill>
        <p:spPr bwMode="auto">
          <a:xfrm>
            <a:off x="-456229" y="1383322"/>
            <a:ext cx="13104458" cy="547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5BF7A4C-6BF6-4823-D317-2F2CFC5BE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2" t="47778" r="61630" b="33333"/>
          <a:stretch/>
        </p:blipFill>
        <p:spPr bwMode="auto">
          <a:xfrm>
            <a:off x="2454442" y="4768516"/>
            <a:ext cx="224589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6324956-B92B-51DC-A258-A0C78AE3D6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2" t="47778" r="61630" b="33333"/>
          <a:stretch/>
        </p:blipFill>
        <p:spPr bwMode="auto">
          <a:xfrm>
            <a:off x="2630906" y="5400173"/>
            <a:ext cx="224589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57BE8A0-8238-749D-D882-D7D106207F22}"/>
              </a:ext>
            </a:extLst>
          </p:cNvPr>
          <p:cNvSpPr/>
          <p:nvPr/>
        </p:nvSpPr>
        <p:spPr>
          <a:xfrm>
            <a:off x="264695" y="4072688"/>
            <a:ext cx="2542674" cy="842211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2"/>
                </a:solidFill>
                <a:latin typeface="+mj-lt"/>
              </a:rPr>
              <a:t>Makers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B1D7981B-02E5-3E9C-57F9-A982B6862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if Fans Ran Hiring &amp; Rules?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4494BF4-80D9-09B8-C8B1-952646A7E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0" t="52332" r="7127" b="21344"/>
          <a:stretch/>
        </p:blipFill>
        <p:spPr bwMode="auto">
          <a:xfrm>
            <a:off x="9863014" y="2360246"/>
            <a:ext cx="846941" cy="180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45DD1D-4A02-4D06-E3C1-DAF98F5D4E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t="33949" r="70128" b="44269"/>
          <a:stretch/>
        </p:blipFill>
        <p:spPr bwMode="auto">
          <a:xfrm>
            <a:off x="2807369" y="1397068"/>
            <a:ext cx="2766646" cy="149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E43750-8783-7204-19BB-202C42FE9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t="33949" r="70128" b="44269"/>
          <a:stretch/>
        </p:blipFill>
        <p:spPr bwMode="auto">
          <a:xfrm>
            <a:off x="3329354" y="4885913"/>
            <a:ext cx="2766646" cy="149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125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424736F-E038-14DD-C4FE-9B0278E30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Companies: “99.9%” Makers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0030D86-3592-FEDA-C0F0-391A1ED76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Low possession == game is out of your control</a:t>
            </a:r>
          </a:p>
          <a:p>
            <a:endParaRPr lang="en-US" dirty="0"/>
          </a:p>
          <a:p>
            <a:r>
              <a:rPr lang="en-US" dirty="0"/>
              <a:t>Adding new revenue erodes existing revenue</a:t>
            </a:r>
          </a:p>
          <a:p>
            <a:endParaRPr lang="en-US" dirty="0"/>
          </a:p>
          <a:p>
            <a:r>
              <a:rPr lang="en-US" dirty="0"/>
              <a:t>External forces erode existing revenue</a:t>
            </a:r>
          </a:p>
          <a:p>
            <a:endParaRPr lang="en-US" dirty="0"/>
          </a:p>
          <a:p>
            <a:r>
              <a:rPr lang="en-US" dirty="0"/>
              <a:t>Result: running fast to stay in same place.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2024B11-E07B-92FB-012B-8B106D2632E2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" r="32891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319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DFC52749-1C7D-EBEB-6BBE-2C6C04D5295A}"/>
              </a:ext>
            </a:extLst>
          </p:cNvPr>
          <p:cNvSpPr/>
          <p:nvPr/>
        </p:nvSpPr>
        <p:spPr>
          <a:xfrm>
            <a:off x="2553677" y="1289538"/>
            <a:ext cx="7084646" cy="3978029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The company is outside </a:t>
            </a:r>
            <a:r>
              <a:rPr lang="en-US" sz="4000" b="1" dirty="0">
                <a:solidFill>
                  <a:schemeClr val="tx2"/>
                </a:solidFill>
              </a:rPr>
              <a:t>my</a:t>
            </a:r>
            <a:r>
              <a:rPr lang="en-US" sz="4000" dirty="0">
                <a:solidFill>
                  <a:schemeClr val="tx2"/>
                </a:solidFill>
              </a:rPr>
              <a:t> control.</a:t>
            </a:r>
          </a:p>
        </p:txBody>
      </p:sp>
    </p:spTree>
    <p:extLst>
      <p:ext uri="{BB962C8B-B14F-4D97-AF65-F5344CB8AC3E}">
        <p14:creationId xmlns:p14="http://schemas.microsoft.com/office/powerpoint/2010/main" val="1996382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6C869-D388-4DA2-EBB1-9043E672A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I Learned to Mend Some?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9FBF7-B3BA-226F-550D-D7A36BD203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5F71FA-3740-0860-D3EA-B62746F39F9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Promotion</a:t>
            </a:r>
          </a:p>
          <a:p>
            <a:pPr lvl="1"/>
            <a:r>
              <a:rPr lang="en-US" dirty="0"/>
              <a:t>I become a rare commodity</a:t>
            </a:r>
          </a:p>
          <a:p>
            <a:pPr lvl="1"/>
            <a:r>
              <a:rPr lang="en-US" dirty="0"/>
              <a:t>I contribute across teams</a:t>
            </a:r>
          </a:p>
          <a:p>
            <a:r>
              <a:rPr lang="en-US" dirty="0"/>
              <a:t>Enjoyment</a:t>
            </a:r>
          </a:p>
          <a:p>
            <a:pPr lvl="1"/>
            <a:r>
              <a:rPr lang="en-US" dirty="0"/>
              <a:t>I get to work on clean code</a:t>
            </a:r>
          </a:p>
          <a:p>
            <a:pPr lvl="1"/>
            <a:r>
              <a:rPr lang="en-US" dirty="0"/>
              <a:t>Swamps don’t slow me down</a:t>
            </a:r>
          </a:p>
          <a:p>
            <a:r>
              <a:rPr lang="en-US" dirty="0"/>
              <a:t>Job security</a:t>
            </a:r>
          </a:p>
          <a:p>
            <a:pPr lvl="1"/>
            <a:r>
              <a:rPr lang="en-US" dirty="0"/>
              <a:t>Mending is harder for AI than Making is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ACA3F5-8961-5C7D-7813-781E4CA78F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A8E1DB-F2EC-4C7F-70FD-F4B5CB0000B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/>
              <a:t>Hard</a:t>
            </a:r>
          </a:p>
          <a:p>
            <a:pPr lvl="1"/>
            <a:r>
              <a:rPr lang="en-US" dirty="0"/>
              <a:t>Low organizational support for learning</a:t>
            </a:r>
          </a:p>
          <a:p>
            <a:r>
              <a:rPr lang="en-US" dirty="0"/>
              <a:t>Get blocked</a:t>
            </a:r>
          </a:p>
          <a:p>
            <a:pPr lvl="1"/>
            <a:r>
              <a:rPr lang="en-US" dirty="0"/>
              <a:t>Low organizational support for my mending work</a:t>
            </a:r>
          </a:p>
          <a:p>
            <a:r>
              <a:rPr lang="en-US" dirty="0"/>
              <a:t>No Job Security</a:t>
            </a:r>
          </a:p>
          <a:p>
            <a:pPr lvl="1"/>
            <a:r>
              <a:rPr lang="en-US" dirty="0"/>
              <a:t>Successes are invisible</a:t>
            </a:r>
          </a:p>
          <a:p>
            <a:pPr lvl="1"/>
            <a:r>
              <a:rPr lang="en-US" dirty="0"/>
              <a:t>Must expressly self-promote</a:t>
            </a:r>
          </a:p>
        </p:txBody>
      </p:sp>
    </p:spTree>
    <p:extLst>
      <p:ext uri="{BB962C8B-B14F-4D97-AF65-F5344CB8AC3E}">
        <p14:creationId xmlns:p14="http://schemas.microsoft.com/office/powerpoint/2010/main" val="2686578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037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ABD93-D0B9-55F5-1614-444565665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Problems to Solve</a:t>
            </a:r>
          </a:p>
        </p:txBody>
      </p:sp>
      <p:sp>
        <p:nvSpPr>
          <p:cNvPr id="4" name="Octagon 3">
            <a:extLst>
              <a:ext uri="{FF2B5EF4-FFF2-40B4-BE49-F238E27FC236}">
                <a16:creationId xmlns:a16="http://schemas.microsoft.com/office/drawing/2014/main" id="{8058DD00-7E04-198D-0656-C2A4B63FD393}"/>
              </a:ext>
            </a:extLst>
          </p:cNvPr>
          <p:cNvSpPr/>
          <p:nvPr/>
        </p:nvSpPr>
        <p:spPr>
          <a:xfrm>
            <a:off x="1410677" y="1542764"/>
            <a:ext cx="1820984" cy="1600200"/>
          </a:xfrm>
          <a:prstGeom prst="oc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Permission,</a:t>
            </a:r>
          </a:p>
          <a:p>
            <a:pPr algn="ctr"/>
            <a:r>
              <a:rPr lang="en-US" dirty="0"/>
              <a:t>Strategy,</a:t>
            </a:r>
          </a:p>
          <a:p>
            <a:pPr algn="ctr"/>
            <a:r>
              <a:rPr lang="en-US" dirty="0"/>
              <a:t>First Step</a:t>
            </a:r>
          </a:p>
        </p:txBody>
      </p:sp>
      <p:sp>
        <p:nvSpPr>
          <p:cNvPr id="5" name="Octagon 4">
            <a:extLst>
              <a:ext uri="{FF2B5EF4-FFF2-40B4-BE49-F238E27FC236}">
                <a16:creationId xmlns:a16="http://schemas.microsoft.com/office/drawing/2014/main" id="{A2EE3F88-151E-C72F-E657-6BD307C372E6}"/>
              </a:ext>
            </a:extLst>
          </p:cNvPr>
          <p:cNvSpPr/>
          <p:nvPr/>
        </p:nvSpPr>
        <p:spPr>
          <a:xfrm>
            <a:off x="5185508" y="1542764"/>
            <a:ext cx="1820984" cy="1600200"/>
          </a:xfrm>
          <a:prstGeom prst="oc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Too Hard</a:t>
            </a:r>
          </a:p>
        </p:txBody>
      </p:sp>
      <p:sp>
        <p:nvSpPr>
          <p:cNvPr id="6" name="Octagon 5">
            <a:extLst>
              <a:ext uri="{FF2B5EF4-FFF2-40B4-BE49-F238E27FC236}">
                <a16:creationId xmlns:a16="http://schemas.microsoft.com/office/drawing/2014/main" id="{1314E406-25D1-25BF-D538-F8568FC14A37}"/>
              </a:ext>
            </a:extLst>
          </p:cNvPr>
          <p:cNvSpPr/>
          <p:nvPr/>
        </p:nvSpPr>
        <p:spPr>
          <a:xfrm>
            <a:off x="8960339" y="1542764"/>
            <a:ext cx="1820984" cy="1600200"/>
          </a:xfrm>
          <a:prstGeom prst="oc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It’ll all Backslide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AE29FFAA-30E2-5CE6-D240-A804C190E942}"/>
              </a:ext>
            </a:extLst>
          </p:cNvPr>
          <p:cNvSpPr/>
          <p:nvPr/>
        </p:nvSpPr>
        <p:spPr>
          <a:xfrm>
            <a:off x="2020275" y="3428999"/>
            <a:ext cx="601785" cy="1281723"/>
          </a:xfrm>
          <a:prstGeom prst="down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459223B9-5557-4DAA-BF63-1418B5064940}"/>
              </a:ext>
            </a:extLst>
          </p:cNvPr>
          <p:cNvSpPr/>
          <p:nvPr/>
        </p:nvSpPr>
        <p:spPr>
          <a:xfrm>
            <a:off x="5795108" y="3429000"/>
            <a:ext cx="601785" cy="1281723"/>
          </a:xfrm>
          <a:prstGeom prst="down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3A27D6B2-F3F5-944C-4C96-71DECC833BEE}"/>
              </a:ext>
            </a:extLst>
          </p:cNvPr>
          <p:cNvSpPr/>
          <p:nvPr/>
        </p:nvSpPr>
        <p:spPr>
          <a:xfrm>
            <a:off x="9569939" y="3428999"/>
            <a:ext cx="601785" cy="1281723"/>
          </a:xfrm>
          <a:prstGeom prst="down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84BA1B2-1EA7-E772-0926-DAB0CB3A4FE0}"/>
              </a:ext>
            </a:extLst>
          </p:cNvPr>
          <p:cNvSpPr/>
          <p:nvPr/>
        </p:nvSpPr>
        <p:spPr>
          <a:xfrm>
            <a:off x="578337" y="4996757"/>
            <a:ext cx="3485663" cy="836246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Context Map,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Navigation Recipe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E0AFEC8-A7EB-3691-4C7A-80B82A4F224C}"/>
              </a:ext>
            </a:extLst>
          </p:cNvPr>
          <p:cNvSpPr/>
          <p:nvPr/>
        </p:nvSpPr>
        <p:spPr>
          <a:xfrm>
            <a:off x="4353169" y="4996757"/>
            <a:ext cx="3485663" cy="836246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Supporting Contexts,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Gradualism Recipe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FED6A89-4003-279E-EEF4-A0F5D47D7F36}"/>
              </a:ext>
            </a:extLst>
          </p:cNvPr>
          <p:cNvSpPr/>
          <p:nvPr/>
        </p:nvSpPr>
        <p:spPr>
          <a:xfrm>
            <a:off x="8128001" y="4996757"/>
            <a:ext cx="3485663" cy="836246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Context Transition,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Integration Recipe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E1865D-1BBE-380C-28CD-ACFB4E689555}"/>
              </a:ext>
            </a:extLst>
          </p:cNvPr>
          <p:cNvSpPr txBox="1"/>
          <p:nvPr/>
        </p:nvSpPr>
        <p:spPr>
          <a:xfrm>
            <a:off x="2834718" y="2773632"/>
            <a:ext cx="1198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Unaligned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0C1AFF-290A-891D-A649-626ABC4137E3}"/>
              </a:ext>
            </a:extLst>
          </p:cNvPr>
          <p:cNvSpPr txBox="1"/>
          <p:nvPr/>
        </p:nvSpPr>
        <p:spPr>
          <a:xfrm>
            <a:off x="6640812" y="2715762"/>
            <a:ext cx="1172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Unnatural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B658B3-D645-E613-DFE2-C511296C9239}"/>
              </a:ext>
            </a:extLst>
          </p:cNvPr>
          <p:cNvSpPr txBox="1"/>
          <p:nvPr/>
        </p:nvSpPr>
        <p:spPr>
          <a:xfrm>
            <a:off x="10481138" y="2715762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Un-sticky</a:t>
            </a:r>
          </a:p>
        </p:txBody>
      </p:sp>
    </p:spTree>
    <p:extLst>
      <p:ext uri="{BB962C8B-B14F-4D97-AF65-F5344CB8AC3E}">
        <p14:creationId xmlns:p14="http://schemas.microsoft.com/office/powerpoint/2010/main" val="51831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72C68-105C-05BE-FBB1-0EA969030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2D5BE-A880-2E52-66A3-DA5FF373DA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Getting from Endless Discussions to Strategy, Next Step, and Permission</a:t>
            </a:r>
          </a:p>
        </p:txBody>
      </p:sp>
    </p:spTree>
    <p:extLst>
      <p:ext uri="{BB962C8B-B14F-4D97-AF65-F5344CB8AC3E}">
        <p14:creationId xmlns:p14="http://schemas.microsoft.com/office/powerpoint/2010/main" val="2095132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ouse on a hill with a light on top of it. An uncrossable marsh lies between the viewer and the house.">
            <a:extLst>
              <a:ext uri="{FF2B5EF4-FFF2-40B4-BE49-F238E27FC236}">
                <a16:creationId xmlns:a16="http://schemas.microsoft.com/office/drawing/2014/main" id="{BA07A8AE-335C-252C-E7B8-220E61338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F4FD7A8-3F5C-9A47-8819-5216B0461AB7}"/>
              </a:ext>
            </a:extLst>
          </p:cNvPr>
          <p:cNvSpPr/>
          <p:nvPr/>
        </p:nvSpPr>
        <p:spPr>
          <a:xfrm>
            <a:off x="457200" y="553453"/>
            <a:ext cx="3641558" cy="1355558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The Source of Rewrites</a:t>
            </a:r>
          </a:p>
        </p:txBody>
      </p:sp>
    </p:spTree>
    <p:extLst>
      <p:ext uri="{BB962C8B-B14F-4D97-AF65-F5344CB8AC3E}">
        <p14:creationId xmlns:p14="http://schemas.microsoft.com/office/powerpoint/2010/main" val="884258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3B0766F-3BE1-A35C-43CF-430257E1E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Navigation</a:t>
            </a:r>
            <a:br>
              <a:rPr lang="en-US" dirty="0"/>
            </a:b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using Legacy Escape Maps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B96E545-1FEC-BA40-D595-25E5B1D3F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3052" y="609600"/>
            <a:ext cx="4519483" cy="53340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DF5A2B7-EF8F-8C1A-E047-5D233F86094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Pick your path</a:t>
            </a:r>
          </a:p>
          <a:p>
            <a:endParaRPr lang="en-US" dirty="0"/>
          </a:p>
          <a:p>
            <a:r>
              <a:rPr lang="en-US" dirty="0"/>
              <a:t>Sequence your technical shifts</a:t>
            </a:r>
          </a:p>
          <a:p>
            <a:endParaRPr lang="en-US" dirty="0"/>
          </a:p>
          <a:p>
            <a:r>
              <a:rPr lang="en-US" dirty="0"/>
              <a:t>Allow interdependent team progress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Mine are at </a:t>
            </a:r>
            <a:r>
              <a:rPr lang="en-US" dirty="0">
                <a:hlinkClick r:id="rId3"/>
              </a:rPr>
              <a:t>https://technicalfluency.com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3888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F9B598-0B34-21E7-CEE7-FEB906DD1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Argument – Too Many Good Ideas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1D56EC-1A84-70BA-661E-6DEACF60A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We should…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703866D-C0E2-0DA3-EA82-AA2A688C0312}"/>
              </a:ext>
            </a:extLst>
          </p:cNvPr>
          <p:cNvSpPr/>
          <p:nvPr/>
        </p:nvSpPr>
        <p:spPr>
          <a:xfrm>
            <a:off x="7287117" y="1778132"/>
            <a:ext cx="3160295" cy="1400521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Microservices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F34E0735-F123-4E4C-478F-8863B01DD7E3}"/>
              </a:ext>
            </a:extLst>
          </p:cNvPr>
          <p:cNvSpPr/>
          <p:nvPr/>
        </p:nvSpPr>
        <p:spPr>
          <a:xfrm>
            <a:off x="2426362" y="2685358"/>
            <a:ext cx="3160295" cy="1400521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Big services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8EAD3A39-6565-72C1-B611-D9AEE5FFC2DB}"/>
              </a:ext>
            </a:extLst>
          </p:cNvPr>
          <p:cNvSpPr/>
          <p:nvPr/>
        </p:nvSpPr>
        <p:spPr>
          <a:xfrm>
            <a:off x="3822024" y="3516384"/>
            <a:ext cx="3160295" cy="1400521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Separate databases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97FFC2F5-9426-F2DC-6A12-6D0448708474}"/>
              </a:ext>
            </a:extLst>
          </p:cNvPr>
          <p:cNvSpPr/>
          <p:nvPr/>
        </p:nvSpPr>
        <p:spPr>
          <a:xfrm>
            <a:off x="9141998" y="3773347"/>
            <a:ext cx="3160295" cy="1400521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Migrations</a:t>
            </a: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9C1B5198-5FFE-FDB9-1CF7-6AB863828880}"/>
              </a:ext>
            </a:extLst>
          </p:cNvPr>
          <p:cNvSpPr/>
          <p:nvPr/>
        </p:nvSpPr>
        <p:spPr>
          <a:xfrm>
            <a:off x="5588657" y="2673692"/>
            <a:ext cx="3160295" cy="1400521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Manage dependencies</a:t>
            </a: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5EF80B7F-D452-A30E-663A-14A3C50FEAE2}"/>
              </a:ext>
            </a:extLst>
          </p:cNvPr>
          <p:cNvSpPr/>
          <p:nvPr/>
        </p:nvSpPr>
        <p:spPr>
          <a:xfrm>
            <a:off x="8779035" y="2768731"/>
            <a:ext cx="3160295" cy="1400521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Hexagonal Architecture</a:t>
            </a: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DFFFEF2B-F133-3517-3C68-A58C2B2D6D32}"/>
              </a:ext>
            </a:extLst>
          </p:cNvPr>
          <p:cNvSpPr/>
          <p:nvPr/>
        </p:nvSpPr>
        <p:spPr>
          <a:xfrm>
            <a:off x="6753724" y="3550897"/>
            <a:ext cx="3160295" cy="1400521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Dark Releases</a:t>
            </a: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95E3C626-8922-F285-D1B7-5D477D5859B1}"/>
              </a:ext>
            </a:extLst>
          </p:cNvPr>
          <p:cNvSpPr/>
          <p:nvPr/>
        </p:nvSpPr>
        <p:spPr>
          <a:xfrm>
            <a:off x="7251033" y="4810934"/>
            <a:ext cx="3160295" cy="1400521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Feature Flags</a:t>
            </a:r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22A12DBB-F41A-755E-55F3-B972C68DB469}"/>
              </a:ext>
            </a:extLst>
          </p:cNvPr>
          <p:cNvSpPr/>
          <p:nvPr/>
        </p:nvSpPr>
        <p:spPr>
          <a:xfrm>
            <a:off x="4796588" y="4420334"/>
            <a:ext cx="3160295" cy="1400521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Monorepo</a:t>
            </a:r>
            <a:endParaRPr lang="en-US" dirty="0"/>
          </a:p>
        </p:txBody>
      </p:sp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93BD5B0E-8339-2A2D-1612-CAFB7810AB62}"/>
              </a:ext>
            </a:extLst>
          </p:cNvPr>
          <p:cNvSpPr/>
          <p:nvPr/>
        </p:nvSpPr>
        <p:spPr>
          <a:xfrm>
            <a:off x="3986464" y="1754915"/>
            <a:ext cx="3160295" cy="1400521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Component APIs</a:t>
            </a: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EB4F30D7-6C27-3F68-1879-0DAA133EB262}"/>
              </a:ext>
            </a:extLst>
          </p:cNvPr>
          <p:cNvSpPr/>
          <p:nvPr/>
        </p:nvSpPr>
        <p:spPr>
          <a:xfrm>
            <a:off x="2085472" y="4577592"/>
            <a:ext cx="3160295" cy="1400521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Fix coupling</a:t>
            </a: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8AD192A3-C464-2D3E-8F5E-C1B160ED69E0}"/>
              </a:ext>
            </a:extLst>
          </p:cNvPr>
          <p:cNvSpPr/>
          <p:nvPr/>
        </p:nvSpPr>
        <p:spPr>
          <a:xfrm>
            <a:off x="786059" y="3585410"/>
            <a:ext cx="3160295" cy="1400521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Better pre-integration testing</a:t>
            </a:r>
          </a:p>
        </p:txBody>
      </p:sp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0BAC74EC-77CC-C117-2E3F-F8ADFF15453A}"/>
              </a:ext>
            </a:extLst>
          </p:cNvPr>
          <p:cNvSpPr/>
          <p:nvPr/>
        </p:nvSpPr>
        <p:spPr>
          <a:xfrm>
            <a:off x="461208" y="2246628"/>
            <a:ext cx="3160295" cy="1400521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Unify Pipelines</a:t>
            </a:r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24C739A3-AC9B-C011-BB19-9464FEA2A14F}"/>
              </a:ext>
            </a:extLst>
          </p:cNvPr>
          <p:cNvSpPr/>
          <p:nvPr/>
        </p:nvSpPr>
        <p:spPr>
          <a:xfrm>
            <a:off x="80206" y="5243339"/>
            <a:ext cx="3160295" cy="1400521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TDD</a:t>
            </a:r>
          </a:p>
        </p:txBody>
      </p:sp>
    </p:spTree>
    <p:extLst>
      <p:ext uri="{BB962C8B-B14F-4D97-AF65-F5344CB8AC3E}">
        <p14:creationId xmlns:p14="http://schemas.microsoft.com/office/powerpoint/2010/main" val="4266687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F401A8-6ABB-DD7A-BFE9-D157BEE20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- Navigation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A7C9A1-6FBB-F7AA-D1DA-3CF4B7E1C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Distinguish Context and Behavior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Pick goal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Ground current context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Pick path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Define terms by context</a:t>
            </a:r>
          </a:p>
        </p:txBody>
      </p:sp>
    </p:spTree>
    <p:extLst>
      <p:ext uri="{BB962C8B-B14F-4D97-AF65-F5344CB8AC3E}">
        <p14:creationId xmlns:p14="http://schemas.microsoft.com/office/powerpoint/2010/main" val="4191596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0FD25-D200-2B44-4BCB-17BE303E2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Distinguish Context and Behavior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52782-3292-7B2E-7029-D214028679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Behavior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0CC46F-D90C-EF04-16B9-8472FAF0542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An action performed by an individual using a tool.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Extract Method:</a:t>
            </a:r>
          </a:p>
          <a:p>
            <a:r>
              <a:rPr lang="en-US" dirty="0"/>
              <a:t>Huh?</a:t>
            </a:r>
          </a:p>
          <a:p>
            <a:r>
              <a:rPr lang="en-US" dirty="0"/>
              <a:t>Cut &amp; Paste</a:t>
            </a:r>
          </a:p>
          <a:p>
            <a:r>
              <a:rPr lang="en-US" dirty="0"/>
              <a:t>Inline-lambda-based recipe</a:t>
            </a:r>
          </a:p>
          <a:p>
            <a:r>
              <a:rPr lang="en-US" dirty="0"/>
              <a:t>Ctrl + R, 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202CDE-18FB-9925-C4C9-88C0FC4657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Context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BD6E8E-7C13-7133-575C-03A45F004F7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emergent state resulting from a bunch of people doing some particular set of Behaviors.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Refactoring is Safe and Easy…or not.</a:t>
            </a:r>
          </a:p>
        </p:txBody>
      </p:sp>
    </p:spTree>
    <p:extLst>
      <p:ext uri="{BB962C8B-B14F-4D97-AF65-F5344CB8AC3E}">
        <p14:creationId xmlns:p14="http://schemas.microsoft.com/office/powerpoint/2010/main" val="41642319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F401A8-6ABB-DD7A-BFE9-D157BEE20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- Navigation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A7C9A1-6FBB-F7AA-D1DA-3CF4B7E1C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Distinguish Context and Behavior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chemeClr val="accent3"/>
                </a:solidFill>
              </a:rPr>
              <a:t>Pick goal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Ground current context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Pick path</a:t>
            </a:r>
          </a:p>
        </p:txBody>
      </p:sp>
    </p:spTree>
    <p:extLst>
      <p:ext uri="{BB962C8B-B14F-4D97-AF65-F5344CB8AC3E}">
        <p14:creationId xmlns:p14="http://schemas.microsoft.com/office/powerpoint/2010/main" val="2744915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F401A8-6ABB-DD7A-BFE9-D157BEE20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- Navigation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A7C9A1-6FBB-F7AA-D1DA-3CF4B7E1C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Distinguish Context and Behavior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Pick goal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chemeClr val="accent3"/>
                </a:solidFill>
              </a:rPr>
              <a:t>Ground current context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Pick path</a:t>
            </a:r>
          </a:p>
        </p:txBody>
      </p:sp>
    </p:spTree>
    <p:extLst>
      <p:ext uri="{BB962C8B-B14F-4D97-AF65-F5344CB8AC3E}">
        <p14:creationId xmlns:p14="http://schemas.microsoft.com/office/powerpoint/2010/main" val="13824957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F401A8-6ABB-DD7A-BFE9-D157BEE20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- Navigation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A7C9A1-6FBB-F7AA-D1DA-3CF4B7E1C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Distinguish Context and Behavior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Pick goal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Ground current context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chemeClr val="accent3"/>
                </a:solidFill>
              </a:rPr>
              <a:t>Pick path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5503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F9B598-0B34-21E7-CEE7-FEB906DD1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Argument – Permission to Refactor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30B4921F-F8E1-C78F-9077-223522D89E7F}"/>
              </a:ext>
            </a:extLst>
          </p:cNvPr>
          <p:cNvSpPr/>
          <p:nvPr/>
        </p:nvSpPr>
        <p:spPr>
          <a:xfrm>
            <a:off x="1275347" y="1941095"/>
            <a:ext cx="2911642" cy="1315452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 want to refactor!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340A0A93-772A-A231-3AEF-4AFE232B7A8E}"/>
              </a:ext>
            </a:extLst>
          </p:cNvPr>
          <p:cNvSpPr/>
          <p:nvPr/>
        </p:nvSpPr>
        <p:spPr>
          <a:xfrm>
            <a:off x="6015789" y="2679031"/>
            <a:ext cx="2911642" cy="1315452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No! It’s not safe! Do it right the first time!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FC99A54C-E85C-754D-096F-8C667A6EDAC6}"/>
              </a:ext>
            </a:extLst>
          </p:cNvPr>
          <p:cNvSpPr/>
          <p:nvPr/>
        </p:nvSpPr>
        <p:spPr>
          <a:xfrm>
            <a:off x="1002632" y="4259178"/>
            <a:ext cx="3505200" cy="1668379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Not safe?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DD440915-B65C-7F4F-27A9-1EF648061C05}"/>
              </a:ext>
            </a:extLst>
          </p:cNvPr>
          <p:cNvSpPr/>
          <p:nvPr/>
        </p:nvSpPr>
        <p:spPr>
          <a:xfrm>
            <a:off x="5807242" y="4571999"/>
            <a:ext cx="3505200" cy="1668379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a time waste!</a:t>
            </a:r>
          </a:p>
        </p:txBody>
      </p:sp>
    </p:spTree>
    <p:extLst>
      <p:ext uri="{BB962C8B-B14F-4D97-AF65-F5344CB8AC3E}">
        <p14:creationId xmlns:p14="http://schemas.microsoft.com/office/powerpoint/2010/main" val="36483719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F401A8-6ABB-DD7A-BFE9-D157BEE20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- Navigation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A7C9A1-6FBB-F7AA-D1DA-3CF4B7E1C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Distinguish Context and Behavior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chemeClr val="accent3"/>
                </a:solidFill>
              </a:rPr>
              <a:t>Ground current context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chemeClr val="accent3"/>
                </a:solidFill>
              </a:rPr>
              <a:t>Pick path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chemeClr val="accent3"/>
                </a:solidFill>
              </a:rPr>
              <a:t>Define terms by context</a:t>
            </a:r>
          </a:p>
        </p:txBody>
      </p:sp>
    </p:spTree>
    <p:extLst>
      <p:ext uri="{BB962C8B-B14F-4D97-AF65-F5344CB8AC3E}">
        <p14:creationId xmlns:p14="http://schemas.microsoft.com/office/powerpoint/2010/main" val="16488430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F9B598-0B34-21E7-CEE7-FEB906DD1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Argument – TDD, TDD, or TDD?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384371E0-CAC3-ECDF-047A-74953C66551E}"/>
              </a:ext>
            </a:extLst>
          </p:cNvPr>
          <p:cNvSpPr/>
          <p:nvPr/>
        </p:nvSpPr>
        <p:spPr>
          <a:xfrm>
            <a:off x="914399" y="1716506"/>
            <a:ext cx="2598821" cy="1331494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It leads to long, flaky builds!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3CCFEDF-9078-C39A-B52E-D0463FF39D9A}"/>
              </a:ext>
            </a:extLst>
          </p:cNvPr>
          <p:cNvSpPr/>
          <p:nvPr/>
        </p:nvSpPr>
        <p:spPr>
          <a:xfrm>
            <a:off x="4796589" y="1716506"/>
            <a:ext cx="2598821" cy="1331494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It is the only path to fast, deterministic builds!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FBF965B-D124-6A2C-F641-F1D30B597291}"/>
              </a:ext>
            </a:extLst>
          </p:cNvPr>
          <p:cNvSpPr/>
          <p:nvPr/>
        </p:nvSpPr>
        <p:spPr>
          <a:xfrm>
            <a:off x="2542672" y="3429000"/>
            <a:ext cx="2598821" cy="1331494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It can’t find any of the real bugs!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4DD691F-5E34-2047-DFEF-EDC3293C4BF0}"/>
              </a:ext>
            </a:extLst>
          </p:cNvPr>
          <p:cNvSpPr/>
          <p:nvPr/>
        </p:nvSpPr>
        <p:spPr>
          <a:xfrm>
            <a:off x="7668125" y="3429000"/>
            <a:ext cx="2598821" cy="1331494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It prevents us having to find everything in integration or production!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D022354-3699-EDBC-B32B-1DEF8B84FC02}"/>
              </a:ext>
            </a:extLst>
          </p:cNvPr>
          <p:cNvSpPr/>
          <p:nvPr/>
        </p:nvSpPr>
        <p:spPr>
          <a:xfrm>
            <a:off x="745956" y="5235026"/>
            <a:ext cx="2598821" cy="1331494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It supports refactoring!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E93B8072-5C0A-92A6-96F0-3D7F738C0B0F}"/>
              </a:ext>
            </a:extLst>
          </p:cNvPr>
          <p:cNvSpPr/>
          <p:nvPr/>
        </p:nvSpPr>
        <p:spPr>
          <a:xfrm>
            <a:off x="5141493" y="5235026"/>
            <a:ext cx="2598821" cy="1331494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It blocks refactoring!</a:t>
            </a:r>
          </a:p>
        </p:txBody>
      </p:sp>
    </p:spTree>
    <p:extLst>
      <p:ext uri="{BB962C8B-B14F-4D97-AF65-F5344CB8AC3E}">
        <p14:creationId xmlns:p14="http://schemas.microsoft.com/office/powerpoint/2010/main" val="3032501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ain tracks leading to a house on a hill&#10;&#10;Description automatically generated">
            <a:extLst>
              <a:ext uri="{FF2B5EF4-FFF2-40B4-BE49-F238E27FC236}">
                <a16:creationId xmlns:a16="http://schemas.microsoft.com/office/drawing/2014/main" id="{0D5866CA-8BC4-5F55-5293-A0FB597EA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052" cy="697831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D9AA9ED-D712-1620-AD27-8A048A31D161}"/>
              </a:ext>
            </a:extLst>
          </p:cNvPr>
          <p:cNvSpPr/>
          <p:nvPr/>
        </p:nvSpPr>
        <p:spPr>
          <a:xfrm>
            <a:off x="457200" y="553453"/>
            <a:ext cx="3641558" cy="1355558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The Dream</a:t>
            </a:r>
          </a:p>
        </p:txBody>
      </p:sp>
    </p:spTree>
    <p:extLst>
      <p:ext uri="{BB962C8B-B14F-4D97-AF65-F5344CB8AC3E}">
        <p14:creationId xmlns:p14="http://schemas.microsoft.com/office/powerpoint/2010/main" val="3023050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F401A8-6ABB-DD7A-BFE9-D157BEE20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- Navigation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A7C9A1-6FBB-F7AA-D1DA-3CF4B7E1C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chemeClr val="accent3"/>
                </a:solidFill>
              </a:rPr>
              <a:t>Ground current context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chemeClr val="accent3"/>
                </a:solidFill>
              </a:rPr>
              <a:t>Define terms by context</a:t>
            </a:r>
          </a:p>
        </p:txBody>
      </p:sp>
    </p:spTree>
    <p:extLst>
      <p:ext uri="{BB962C8B-B14F-4D97-AF65-F5344CB8AC3E}">
        <p14:creationId xmlns:p14="http://schemas.microsoft.com/office/powerpoint/2010/main" val="22499103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F401A8-6ABB-DD7A-BFE9-D157BEE20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- Navigation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A7C9A1-6FBB-F7AA-D1DA-3CF4B7E1C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Distinguish Context and Behavior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Pick goal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Ground current context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Pick path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Define terms by context</a:t>
            </a:r>
          </a:p>
        </p:txBody>
      </p:sp>
    </p:spTree>
    <p:extLst>
      <p:ext uri="{BB962C8B-B14F-4D97-AF65-F5344CB8AC3E}">
        <p14:creationId xmlns:p14="http://schemas.microsoft.com/office/powerpoint/2010/main" val="32012120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72C68-105C-05BE-FBB1-0EA969030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Change Natural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2D5BE-A880-2E52-66A3-DA5FF373DA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Getting from Blocked to Effortless Forward Progress</a:t>
            </a:r>
          </a:p>
        </p:txBody>
      </p:sp>
    </p:spTree>
    <p:extLst>
      <p:ext uri="{BB962C8B-B14F-4D97-AF65-F5344CB8AC3E}">
        <p14:creationId xmlns:p14="http://schemas.microsoft.com/office/powerpoint/2010/main" val="4635639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A2C6657-E3F3-2AC0-15E5-A1641D6EF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Gradualism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2E6972C-F5B3-6362-E857-ECB57A3FF8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450980"/>
            <a:ext cx="6399212" cy="365124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727D8D3-F5C1-C082-F6A9-0F23F36D9B9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Today’s change is X</a:t>
            </a:r>
          </a:p>
          <a:p>
            <a:endParaRPr lang="en-US" dirty="0"/>
          </a:p>
          <a:p>
            <a:r>
              <a:rPr lang="en-US" dirty="0"/>
              <a:t>That change is supported</a:t>
            </a:r>
          </a:p>
          <a:p>
            <a:endParaRPr lang="en-US" dirty="0"/>
          </a:p>
          <a:p>
            <a:r>
              <a:rPr lang="en-US" dirty="0"/>
              <a:t>The context pulls us forward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81E62C6-C54A-1C18-CABC-CC999F28B15F}"/>
              </a:ext>
            </a:extLst>
          </p:cNvPr>
          <p:cNvSpPr/>
          <p:nvPr/>
        </p:nvSpPr>
        <p:spPr>
          <a:xfrm>
            <a:off x="5831305" y="1949116"/>
            <a:ext cx="489284" cy="25667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5%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7EF7079-0996-D856-D4FD-BBC30A7FBA82}"/>
              </a:ext>
            </a:extLst>
          </p:cNvPr>
          <p:cNvSpPr/>
          <p:nvPr/>
        </p:nvSpPr>
        <p:spPr>
          <a:xfrm>
            <a:off x="5831305" y="2880388"/>
            <a:ext cx="489284" cy="25667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5%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994164D-A219-3295-CAF9-48C666D6471E}"/>
              </a:ext>
            </a:extLst>
          </p:cNvPr>
          <p:cNvSpPr/>
          <p:nvPr/>
        </p:nvSpPr>
        <p:spPr>
          <a:xfrm>
            <a:off x="5831305" y="3862967"/>
            <a:ext cx="489284" cy="25667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5%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295936E-DD1F-7F6A-92DB-452B160FF8AB}"/>
              </a:ext>
            </a:extLst>
          </p:cNvPr>
          <p:cNvSpPr/>
          <p:nvPr/>
        </p:nvSpPr>
        <p:spPr>
          <a:xfrm>
            <a:off x="9889958" y="1949116"/>
            <a:ext cx="489284" cy="25667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5%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9B4C31E-E462-9E95-711D-BC4E738C5BCC}"/>
              </a:ext>
            </a:extLst>
          </p:cNvPr>
          <p:cNvSpPr/>
          <p:nvPr/>
        </p:nvSpPr>
        <p:spPr>
          <a:xfrm>
            <a:off x="7158288" y="3862966"/>
            <a:ext cx="489284" cy="25667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5%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F44A759-6674-D435-3134-8BE647682D11}"/>
              </a:ext>
            </a:extLst>
          </p:cNvPr>
          <p:cNvSpPr/>
          <p:nvPr/>
        </p:nvSpPr>
        <p:spPr>
          <a:xfrm>
            <a:off x="8493292" y="3862966"/>
            <a:ext cx="489284" cy="25667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5%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ADE8C4E-B19C-67E5-608A-83C7C312087A}"/>
              </a:ext>
            </a:extLst>
          </p:cNvPr>
          <p:cNvSpPr/>
          <p:nvPr/>
        </p:nvSpPr>
        <p:spPr>
          <a:xfrm>
            <a:off x="10796337" y="2919319"/>
            <a:ext cx="649705" cy="256673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2"/>
                </a:solidFill>
              </a:rPr>
              <a:t>50%</a:t>
            </a:r>
          </a:p>
        </p:txBody>
      </p:sp>
    </p:spTree>
    <p:extLst>
      <p:ext uri="{BB962C8B-B14F-4D97-AF65-F5344CB8AC3E}">
        <p14:creationId xmlns:p14="http://schemas.microsoft.com/office/powerpoint/2010/main" val="13941022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68C604-9927-ECB7-6270-B579C663A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Hard Change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CF569A-58F1-A1CD-3160-735F619EBF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Try for good unit testing…</a:t>
            </a:r>
          </a:p>
          <a:p>
            <a:r>
              <a:rPr lang="en-US" dirty="0"/>
              <a:t>3-line tests</a:t>
            </a:r>
          </a:p>
          <a:p>
            <a:r>
              <a:rPr lang="en-US" dirty="0"/>
              <a:t>Customer intent &amp; language</a:t>
            </a:r>
          </a:p>
          <a:p>
            <a:r>
              <a:rPr lang="en-US" dirty="0"/>
              <a:t>1,000 per core-second</a:t>
            </a:r>
          </a:p>
          <a:p>
            <a:r>
              <a:rPr lang="en-US" dirty="0"/>
              <a:t>No gherkin, just code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…with untestable code</a:t>
            </a:r>
          </a:p>
        </p:txBody>
      </p:sp>
    </p:spTree>
    <p:extLst>
      <p:ext uri="{BB962C8B-B14F-4D97-AF65-F5344CB8AC3E}">
        <p14:creationId xmlns:p14="http://schemas.microsoft.com/office/powerpoint/2010/main" val="41333800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5CA8D-8296-8CB1-AAD0-FB2DDB64A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- Gradualism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2F48F-D8D6-D979-A854-27900D8825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3"/>
                </a:solidFill>
              </a:rPr>
              <a:t>One context at a time</a:t>
            </a:r>
          </a:p>
          <a:p>
            <a:r>
              <a:rPr lang="en-US" dirty="0"/>
              <a:t>Blend contexts</a:t>
            </a:r>
          </a:p>
        </p:txBody>
      </p:sp>
    </p:spTree>
    <p:extLst>
      <p:ext uri="{BB962C8B-B14F-4D97-AF65-F5344CB8AC3E}">
        <p14:creationId xmlns:p14="http://schemas.microsoft.com/office/powerpoint/2010/main" val="4406929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5CA8D-8296-8CB1-AAD0-FB2DDB64A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- Gradualism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2F48F-D8D6-D979-A854-27900D8825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context at a time</a:t>
            </a:r>
          </a:p>
          <a:p>
            <a:r>
              <a:rPr lang="en-US" b="1" dirty="0">
                <a:solidFill>
                  <a:schemeClr val="accent3"/>
                </a:solidFill>
              </a:rPr>
              <a:t>Blend contexts</a:t>
            </a:r>
          </a:p>
        </p:txBody>
      </p:sp>
    </p:spTree>
    <p:extLst>
      <p:ext uri="{BB962C8B-B14F-4D97-AF65-F5344CB8AC3E}">
        <p14:creationId xmlns:p14="http://schemas.microsoft.com/office/powerpoint/2010/main" val="33191171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5CA8D-8296-8CB1-AAD0-FB2DDB64A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- Gradualism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A92DC2-048F-7388-57E5-65B05F1B5C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2F48F-D8D6-D979-A854-27900D8825B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Trivial form for each behavior</a:t>
            </a:r>
          </a:p>
          <a:p>
            <a:endParaRPr lang="en-US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Recipes &amp; integrated recipe lookup</a:t>
            </a:r>
          </a:p>
          <a:p>
            <a:endParaRPr lang="en-US" sz="2400" dirty="0"/>
          </a:p>
          <a:p>
            <a:r>
              <a:rPr lang="en-US" sz="2400" dirty="0"/>
              <a:t>Trivial tool adopt w/o behavior change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E2E9FF-31EA-68D2-1699-908104D8C4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0C344C-56FC-0A90-1CC6-775256E51AB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 tiny changes at once:</a:t>
            </a:r>
          </a:p>
          <a:p>
            <a:pPr lvl="1"/>
            <a:r>
              <a:rPr lang="en-US" dirty="0"/>
              <a:t>Autosave file on edit</a:t>
            </a:r>
          </a:p>
          <a:p>
            <a:pPr lvl="1"/>
            <a:r>
              <a:rPr lang="en-US" dirty="0"/>
              <a:t>Map Ctrl + S to commit</a:t>
            </a:r>
          </a:p>
          <a:p>
            <a:pPr lvl="1"/>
            <a:r>
              <a:rPr lang="en-US" dirty="0"/>
              <a:t>Rename via IDE shortcut</a:t>
            </a:r>
          </a:p>
          <a:p>
            <a:pPr lvl="1"/>
            <a:endParaRPr lang="en-US" dirty="0"/>
          </a:p>
          <a:p>
            <a:r>
              <a:rPr lang="en-US" dirty="0"/>
              <a:t>Git repo “Recipes”</a:t>
            </a:r>
          </a:p>
          <a:p>
            <a:endParaRPr lang="en-US" dirty="0"/>
          </a:p>
          <a:p>
            <a:r>
              <a:rPr lang="en-US" dirty="0"/>
              <a:t>Use git log history viewer in IDE</a:t>
            </a:r>
          </a:p>
        </p:txBody>
      </p:sp>
    </p:spTree>
    <p:extLst>
      <p:ext uri="{BB962C8B-B14F-4D97-AF65-F5344CB8AC3E}">
        <p14:creationId xmlns:p14="http://schemas.microsoft.com/office/powerpoint/2010/main" val="14375023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5CA8D-8296-8CB1-AAD0-FB2DDB64A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- Gradualism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2F48F-D8D6-D979-A854-27900D8825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context at a time</a:t>
            </a:r>
          </a:p>
          <a:p>
            <a:r>
              <a:rPr lang="en-US" dirty="0"/>
              <a:t>Blend contexts</a:t>
            </a:r>
          </a:p>
          <a:p>
            <a:r>
              <a:rPr lang="en-US" sz="2400" dirty="0"/>
              <a:t>Trivial form for each behavior</a:t>
            </a:r>
          </a:p>
          <a:p>
            <a:r>
              <a:rPr lang="en-US" sz="2400" dirty="0"/>
              <a:t>Recipes &amp; integrated recipe lookup</a:t>
            </a:r>
          </a:p>
          <a:p>
            <a:r>
              <a:rPr lang="en-US" sz="2400" dirty="0"/>
              <a:t>Trivial tool adopt w/o behavior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0710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72C68-105C-05BE-FBB1-0EA969030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Change Stick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2D5BE-A880-2E52-66A3-DA5FF373DA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Getting from Constant Backsliding to Committed Change that Outlasts Us</a:t>
            </a:r>
          </a:p>
        </p:txBody>
      </p:sp>
    </p:spTree>
    <p:extLst>
      <p:ext uri="{BB962C8B-B14F-4D97-AF65-F5344CB8AC3E}">
        <p14:creationId xmlns:p14="http://schemas.microsoft.com/office/powerpoint/2010/main" val="1015411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on a hill with a light on top of it&#10;&#10;Description automatically generated">
            <a:extLst>
              <a:ext uri="{FF2B5EF4-FFF2-40B4-BE49-F238E27FC236}">
                <a16:creationId xmlns:a16="http://schemas.microsoft.com/office/drawing/2014/main" id="{15D9113F-7182-F476-87F9-26248DDEC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16" y="-1"/>
            <a:ext cx="12198016" cy="697029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DEE7671-8901-095F-9EE8-36D9852DE09F}"/>
              </a:ext>
            </a:extLst>
          </p:cNvPr>
          <p:cNvSpPr/>
          <p:nvPr/>
        </p:nvSpPr>
        <p:spPr>
          <a:xfrm>
            <a:off x="457200" y="553453"/>
            <a:ext cx="3641558" cy="1355558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It’s Possible</a:t>
            </a:r>
          </a:p>
        </p:txBody>
      </p:sp>
    </p:spTree>
    <p:extLst>
      <p:ext uri="{BB962C8B-B14F-4D97-AF65-F5344CB8AC3E}">
        <p14:creationId xmlns:p14="http://schemas.microsoft.com/office/powerpoint/2010/main" val="17744515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F73F42-99C4-4EC0-48A7-C13CA15DE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8C8A0B2-536A-DF37-7BDB-00418FDEAE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3959022"/>
              </p:ext>
            </p:extLst>
          </p:nvPr>
        </p:nvGraphicFramePr>
        <p:xfrm>
          <a:off x="5183188" y="609600"/>
          <a:ext cx="6399212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44553AB-5BB2-4CC1-90AC-159D37611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Expand, then Integrate</a:t>
            </a:r>
          </a:p>
          <a:p>
            <a:endParaRPr lang="en-US" dirty="0"/>
          </a:p>
          <a:p>
            <a:r>
              <a:rPr lang="en-US" dirty="0"/>
              <a:t>Alter other processes to leverage &amp; require new behaviors</a:t>
            </a:r>
          </a:p>
          <a:p>
            <a:endParaRPr lang="en-US" dirty="0"/>
          </a:p>
          <a:p>
            <a:r>
              <a:rPr lang="en-US" dirty="0"/>
              <a:t>Complete a Context before integrating</a:t>
            </a:r>
          </a:p>
          <a:p>
            <a:endParaRPr lang="en-US" dirty="0"/>
          </a:p>
          <a:p>
            <a:r>
              <a:rPr lang="en-US" dirty="0"/>
              <a:t>Focus on Uniform Fluency over Proficiency or Depth</a:t>
            </a:r>
          </a:p>
        </p:txBody>
      </p:sp>
    </p:spTree>
    <p:extLst>
      <p:ext uri="{BB962C8B-B14F-4D97-AF65-F5344CB8AC3E}">
        <p14:creationId xmlns:p14="http://schemas.microsoft.com/office/powerpoint/2010/main" val="37005849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68C604-9927-ECB7-6270-B579C663A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Backsliding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CF569A-58F1-A1CD-3160-735F619EBF3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79600"/>
            <a:ext cx="10972800" cy="4064000"/>
          </a:xfrm>
        </p:spPr>
        <p:txBody>
          <a:bodyPr/>
          <a:lstStyle/>
          <a:p>
            <a:r>
              <a:rPr lang="en-US" dirty="0"/>
              <a:t>Refactoring as a part of all work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38F7D248-7A2F-8286-50BB-FED2F09395E3}"/>
              </a:ext>
            </a:extLst>
          </p:cNvPr>
          <p:cNvSpPr/>
          <p:nvPr/>
        </p:nvSpPr>
        <p:spPr>
          <a:xfrm>
            <a:off x="2109534" y="1459928"/>
            <a:ext cx="2735179" cy="1443789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 refactor after every change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32B388A1-7BA2-C68D-DBE5-701D021B6B00}"/>
              </a:ext>
            </a:extLst>
          </p:cNvPr>
          <p:cNvSpPr/>
          <p:nvPr/>
        </p:nvSpPr>
        <p:spPr>
          <a:xfrm>
            <a:off x="2109535" y="4968727"/>
            <a:ext cx="2735179" cy="1443789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 code as fast as I can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8536F6E0-CA17-CC1F-1C17-BDB50F2BAA35}"/>
              </a:ext>
            </a:extLst>
          </p:cNvPr>
          <p:cNvSpPr/>
          <p:nvPr/>
        </p:nvSpPr>
        <p:spPr>
          <a:xfrm>
            <a:off x="5943600" y="2042041"/>
            <a:ext cx="2927685" cy="2291300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Manager Changes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427DDE5-841E-DE01-2769-F3ECD6315111}"/>
              </a:ext>
            </a:extLst>
          </p:cNvPr>
          <p:cNvSpPr/>
          <p:nvPr/>
        </p:nvSpPr>
        <p:spPr>
          <a:xfrm rot="2264046">
            <a:off x="5281860" y="2959767"/>
            <a:ext cx="1018674" cy="6416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0E9E801-42F2-DF03-33E7-3F9FAFCD7D2D}"/>
              </a:ext>
            </a:extLst>
          </p:cNvPr>
          <p:cNvSpPr/>
          <p:nvPr/>
        </p:nvSpPr>
        <p:spPr>
          <a:xfrm rot="19335954" flipH="1">
            <a:off x="5043641" y="4740393"/>
            <a:ext cx="1018674" cy="6416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158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5CA8D-8296-8CB1-AAD0-FB2DDB64A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- Integration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2F48F-D8D6-D979-A854-27900D8825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Extend whole context, then repeat</a:t>
            </a:r>
          </a:p>
          <a:p>
            <a:r>
              <a:rPr lang="en-US" sz="2400" dirty="0"/>
              <a:t>Fluency over proficiency</a:t>
            </a:r>
          </a:p>
          <a:p>
            <a:r>
              <a:rPr lang="en-US" sz="2400" dirty="0"/>
              <a:t>Uniformity over depth</a:t>
            </a:r>
          </a:p>
          <a:p>
            <a:r>
              <a:rPr lang="en-US" sz="2400" dirty="0"/>
              <a:t>Change wider context</a:t>
            </a:r>
          </a:p>
          <a:p>
            <a:r>
              <a:rPr lang="en-US" dirty="0"/>
              <a:t>Then extend whole context again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643896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4183A-B02D-DA0D-08E5-77D8B1F8342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216569"/>
            <a:ext cx="10972800" cy="1096963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Summary and Next Steps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19312B1-2C3C-6A61-C6B9-7C0ACB29782E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94102330"/>
              </p:ext>
            </p:extLst>
          </p:nvPr>
        </p:nvGraphicFramePr>
        <p:xfrm>
          <a:off x="609599" y="1181769"/>
          <a:ext cx="11058768" cy="46930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3847">
                  <a:extLst>
                    <a:ext uri="{9D8B030D-6E8A-4147-A177-3AD203B41FA5}">
                      <a16:colId xmlns:a16="http://schemas.microsoft.com/office/drawing/2014/main" val="2776031075"/>
                    </a:ext>
                  </a:extLst>
                </a:gridCol>
                <a:gridCol w="3094892">
                  <a:extLst>
                    <a:ext uri="{9D8B030D-6E8A-4147-A177-3AD203B41FA5}">
                      <a16:colId xmlns:a16="http://schemas.microsoft.com/office/drawing/2014/main" val="1882335498"/>
                    </a:ext>
                  </a:extLst>
                </a:gridCol>
                <a:gridCol w="2977662">
                  <a:extLst>
                    <a:ext uri="{9D8B030D-6E8A-4147-A177-3AD203B41FA5}">
                      <a16:colId xmlns:a16="http://schemas.microsoft.com/office/drawing/2014/main" val="91610135"/>
                    </a:ext>
                  </a:extLst>
                </a:gridCol>
                <a:gridCol w="3032367">
                  <a:extLst>
                    <a:ext uri="{9D8B030D-6E8A-4147-A177-3AD203B41FA5}">
                      <a16:colId xmlns:a16="http://schemas.microsoft.com/office/drawing/2014/main" val="1213834506"/>
                    </a:ext>
                  </a:extLst>
                </a:gridCol>
              </a:tblGrid>
              <a:tr h="6470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Escape Endless Discussions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Make Change Natural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Make Change Stick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881894"/>
                  </a:ext>
                </a:extLst>
              </a:tr>
              <a:tr h="971442">
                <a:tc>
                  <a:txBody>
                    <a:bodyPr/>
                    <a:lstStyle/>
                    <a:p>
                      <a:r>
                        <a:rPr lang="en-US" dirty="0"/>
                        <a:t>Get the idea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r>
                        <a:rPr lang="en-US" sz="1800" dirty="0"/>
                        <a:t>Navigation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r>
                        <a:rPr lang="en-US" sz="1800" dirty="0"/>
                        <a:t>Gradualism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r>
                        <a:rPr lang="en-US" sz="1800" dirty="0"/>
                        <a:t>Integration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998165"/>
                  </a:ext>
                </a:extLst>
              </a:tr>
              <a:tr h="971442">
                <a:tc>
                  <a:txBody>
                    <a:bodyPr/>
                    <a:lstStyle/>
                    <a:p>
                      <a:r>
                        <a:rPr lang="en-US" dirty="0"/>
                        <a:t>Know the recipe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Distinguish Context and Behavior</a:t>
                      </a:r>
                    </a:p>
                    <a:p>
                      <a:r>
                        <a:rPr lang="en-US" sz="1200" dirty="0"/>
                        <a:t>Pick Goal</a:t>
                      </a:r>
                    </a:p>
                    <a:p>
                      <a:r>
                        <a:rPr lang="en-US" sz="1200" dirty="0"/>
                        <a:t>Ground Current Context</a:t>
                      </a:r>
                    </a:p>
                    <a:p>
                      <a:r>
                        <a:rPr lang="en-US" sz="1200" dirty="0"/>
                        <a:t>Pick Path</a:t>
                      </a:r>
                    </a:p>
                    <a:p>
                      <a:r>
                        <a:rPr lang="en-US" sz="1200" dirty="0"/>
                        <a:t>Define terms by context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One context at a time</a:t>
                      </a:r>
                    </a:p>
                    <a:p>
                      <a:r>
                        <a:rPr lang="en-US" sz="1200" dirty="0"/>
                        <a:t>Blend contexts</a:t>
                      </a:r>
                    </a:p>
                    <a:p>
                      <a:r>
                        <a:rPr lang="en-US" sz="1200" dirty="0"/>
                        <a:t>Trivial form for each behavior</a:t>
                      </a:r>
                    </a:p>
                    <a:p>
                      <a:r>
                        <a:rPr lang="en-US" sz="1200" dirty="0"/>
                        <a:t>Recipes &amp; integrated recipe lookup</a:t>
                      </a:r>
                    </a:p>
                    <a:p>
                      <a:r>
                        <a:rPr lang="en-US" sz="1200" dirty="0"/>
                        <a:t>Trivial tool adopt w/o behavior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Extend whole context, then repeat</a:t>
                      </a:r>
                    </a:p>
                    <a:p>
                      <a:r>
                        <a:rPr lang="en-US" sz="1200" dirty="0"/>
                        <a:t>Fluency over proficiency</a:t>
                      </a:r>
                    </a:p>
                    <a:p>
                      <a:r>
                        <a:rPr lang="en-US" sz="1200" dirty="0"/>
                        <a:t>Uniformity over depth</a:t>
                      </a:r>
                    </a:p>
                    <a:p>
                      <a:r>
                        <a:rPr lang="en-US" sz="1200" dirty="0"/>
                        <a:t>Integrate / Change Wider Context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8160759"/>
                  </a:ext>
                </a:extLst>
              </a:tr>
              <a:tr h="971442">
                <a:tc>
                  <a:txBody>
                    <a:bodyPr/>
                    <a:lstStyle/>
                    <a:p>
                      <a:r>
                        <a:rPr lang="en-US" dirty="0"/>
                        <a:t>Practicing and failing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5753824"/>
                  </a:ext>
                </a:extLst>
              </a:tr>
              <a:tr h="3561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3" gridSpan="3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tc rowSpan="3"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390781"/>
                  </a:ext>
                </a:extLst>
              </a:tr>
              <a:tr h="3561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4978299"/>
                  </a:ext>
                </a:extLst>
              </a:tr>
              <a:tr h="3561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1878638"/>
                  </a:ext>
                </a:extLst>
              </a:tr>
            </a:tbl>
          </a:graphicData>
        </a:graphic>
      </p:graphicFrame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55A3CED8-CE78-5A3D-7FB9-C845EEC93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243" y="1956703"/>
            <a:ext cx="1128782" cy="644057"/>
          </a:xfrm>
          <a:prstGeom prst="rect">
            <a:avLst/>
          </a:prstGeom>
        </p:spPr>
      </p:pic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id="{904597CA-3A17-F436-9ED8-D94204A61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923" y="1868040"/>
            <a:ext cx="727414" cy="85851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192DA21-E3D9-8486-22C2-2950BEA9F61B}"/>
              </a:ext>
            </a:extLst>
          </p:cNvPr>
          <p:cNvSpPr/>
          <p:nvPr/>
        </p:nvSpPr>
        <p:spPr>
          <a:xfrm>
            <a:off x="7451242" y="2168958"/>
            <a:ext cx="489284" cy="25667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5%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CEC9549-0AB1-F6DF-960E-8308794C6977}"/>
              </a:ext>
            </a:extLst>
          </p:cNvPr>
          <p:cNvSpPr/>
          <p:nvPr/>
        </p:nvSpPr>
        <p:spPr>
          <a:xfrm>
            <a:off x="8090740" y="2168958"/>
            <a:ext cx="489285" cy="256673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2"/>
                </a:solidFill>
              </a:rPr>
              <a:t>50%</a:t>
            </a:r>
          </a:p>
        </p:txBody>
      </p:sp>
      <p:graphicFrame>
        <p:nvGraphicFramePr>
          <p:cNvPr id="10" name="Content Placeholder 6">
            <a:extLst>
              <a:ext uri="{FF2B5EF4-FFF2-40B4-BE49-F238E27FC236}">
                <a16:creationId xmlns:a16="http://schemas.microsoft.com/office/drawing/2014/main" id="{8AB3E9FC-AE3D-2F18-ECD4-E0B6A47A37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7986930"/>
              </p:ext>
            </p:extLst>
          </p:nvPr>
        </p:nvGraphicFramePr>
        <p:xfrm>
          <a:off x="10568931" y="1868040"/>
          <a:ext cx="1013469" cy="939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860891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C7590-54DC-888E-0A0A-55517A6D5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this Deck</a:t>
            </a:r>
          </a:p>
        </p:txBody>
      </p:sp>
      <p:pic>
        <p:nvPicPr>
          <p:cNvPr id="5" name="Content Placeholder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FF403CB5-8FA5-4530-4F2C-84911F8B03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1879600"/>
            <a:ext cx="4064000" cy="4064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8DCDEF-820E-3D58-E43D-8206EC86D721}"/>
              </a:ext>
            </a:extLst>
          </p:cNvPr>
          <p:cNvSpPr txBox="1"/>
          <p:nvPr/>
        </p:nvSpPr>
        <p:spPr>
          <a:xfrm>
            <a:off x="3048000" y="595531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https://talks.digdeeproots.com/craft2024-arlo.html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2730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634ED-14B9-9F51-3865-9C307CD3D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Shift from Maker to Part-mender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FD64B94-E2E5-848A-E571-81A1C2AC3DA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13218745"/>
              </p:ext>
            </p:extLst>
          </p:nvPr>
        </p:nvGraphicFramePr>
        <p:xfrm>
          <a:off x="609600" y="1900238"/>
          <a:ext cx="5181600" cy="4043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463276D0-3B7D-6E9C-BAFC-6977C0D6159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28743503"/>
              </p:ext>
            </p:extLst>
          </p:nvPr>
        </p:nvGraphicFramePr>
        <p:xfrm>
          <a:off x="6400800" y="1900238"/>
          <a:ext cx="5181600" cy="4043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EC964D-E3DC-66B6-C212-252F1B96CE44}"/>
              </a:ext>
            </a:extLst>
          </p:cNvPr>
          <p:cNvCxnSpPr>
            <a:cxnSpLocks/>
          </p:cNvCxnSpPr>
          <p:nvPr/>
        </p:nvCxnSpPr>
        <p:spPr>
          <a:xfrm flipV="1">
            <a:off x="5158154" y="1900238"/>
            <a:ext cx="1000369" cy="142130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A0AB3CA-0B46-1FE3-22AC-54038C520C1F}"/>
              </a:ext>
            </a:extLst>
          </p:cNvPr>
          <p:cNvCxnSpPr>
            <a:cxnSpLocks/>
          </p:cNvCxnSpPr>
          <p:nvPr/>
        </p:nvCxnSpPr>
        <p:spPr>
          <a:xfrm>
            <a:off x="5158154" y="4478215"/>
            <a:ext cx="1000369" cy="1465385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11872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634ED-14B9-9F51-3865-9C307CD3D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Shift from Maker to Part-mender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463276D0-3B7D-6E9C-BAFC-6977C0D6159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89164481"/>
              </p:ext>
            </p:extLst>
          </p:nvPr>
        </p:nvGraphicFramePr>
        <p:xfrm>
          <a:off x="6400800" y="1900238"/>
          <a:ext cx="5181600" cy="4043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933632-BF8E-ED7D-1EC8-A796A8801B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Marian Hartman’s Talk</a:t>
            </a:r>
          </a:p>
          <a:p>
            <a:endParaRPr lang="en-US" dirty="0"/>
          </a:p>
          <a:p>
            <a:r>
              <a:rPr lang="en-US" dirty="0"/>
              <a:t>Samman Technical Coaching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DE8BD0-3A34-9360-BD41-9140B844C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169" y="3839525"/>
            <a:ext cx="2434491" cy="24344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AC81FA-E1F0-E32E-7204-0E066486B394}"/>
              </a:ext>
            </a:extLst>
          </p:cNvPr>
          <p:cNvSpPr txBox="1"/>
          <p:nvPr/>
        </p:nvSpPr>
        <p:spPr>
          <a:xfrm>
            <a:off x="750277" y="6274016"/>
            <a:ext cx="390769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hlinkClick r:id="rId8"/>
              </a:rPr>
              <a:t>https://talks.digdeeproots.com/craft2024-arlo.html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9865491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E847CA-9C98-C62B-1DAB-9C7A78C33539}"/>
              </a:ext>
            </a:extLst>
          </p:cNvPr>
          <p:cNvSpPr/>
          <p:nvPr/>
        </p:nvSpPr>
        <p:spPr>
          <a:xfrm>
            <a:off x="3539987" y="168965"/>
            <a:ext cx="5112026" cy="16498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Law of Relative Value: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The exact same Behavior has different Value in different Contexts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603434-DA4E-8C71-40E7-12698A308AD3}"/>
              </a:ext>
            </a:extLst>
          </p:cNvPr>
          <p:cNvGrpSpPr/>
          <p:nvPr/>
        </p:nvGrpSpPr>
        <p:grpSpPr>
          <a:xfrm>
            <a:off x="1395620" y="2236304"/>
            <a:ext cx="9400760" cy="3607905"/>
            <a:chOff x="1222513" y="2236304"/>
            <a:chExt cx="9400760" cy="3607905"/>
          </a:xfrm>
        </p:grpSpPr>
        <p:pic>
          <p:nvPicPr>
            <p:cNvPr id="2050" name="Picture 2" descr="Burning books hi-res stock photography and images - Alamy">
              <a:extLst>
                <a:ext uri="{FF2B5EF4-FFF2-40B4-BE49-F238E27FC236}">
                  <a16:creationId xmlns:a16="http://schemas.microsoft.com/office/drawing/2014/main" id="{3A8BA100-009E-AD14-555F-F0E359BFC2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63" t="9905" r="43665" b="17094"/>
            <a:stretch/>
          </p:blipFill>
          <p:spPr bwMode="auto">
            <a:xfrm>
              <a:off x="1222513" y="2236305"/>
              <a:ext cx="4144618" cy="3607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J.K. Rowling Stands Her Ground When Readers Begin Burning Her Books ...">
              <a:extLst>
                <a:ext uri="{FF2B5EF4-FFF2-40B4-BE49-F238E27FC236}">
                  <a16:creationId xmlns:a16="http://schemas.microsoft.com/office/drawing/2014/main" id="{C5C817E7-2AE7-21EC-E0BA-1428052955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5368" y="2236304"/>
              <a:ext cx="3607905" cy="3607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90773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E847CA-9C98-C62B-1DAB-9C7A78C33539}"/>
              </a:ext>
            </a:extLst>
          </p:cNvPr>
          <p:cNvSpPr/>
          <p:nvPr/>
        </p:nvSpPr>
        <p:spPr>
          <a:xfrm>
            <a:off x="3872948" y="139148"/>
            <a:ext cx="4446104" cy="16498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Fact: There are multiple good paths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And more bad ones</a:t>
            </a:r>
          </a:p>
        </p:txBody>
      </p:sp>
      <p:pic>
        <p:nvPicPr>
          <p:cNvPr id="8194" name="Picture 2" descr="a map diagram with many possible routes to a destination. Most routes pass through fires, but a few do not.">
            <a:extLst>
              <a:ext uri="{FF2B5EF4-FFF2-40B4-BE49-F238E27FC236}">
                <a16:creationId xmlns:a16="http://schemas.microsoft.com/office/drawing/2014/main" id="{15513A52-A018-9DC8-A774-49EED85FD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795" y="1929062"/>
            <a:ext cx="4728411" cy="472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96FDC65-5CF3-9586-B1BD-D1AA506E4B1E}"/>
              </a:ext>
            </a:extLst>
          </p:cNvPr>
          <p:cNvSpPr/>
          <p:nvPr/>
        </p:nvSpPr>
        <p:spPr>
          <a:xfrm>
            <a:off x="9561095" y="4235116"/>
            <a:ext cx="2446421" cy="179671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rPr>
              <a:t>Let’s explore that on the map…</a:t>
            </a:r>
          </a:p>
        </p:txBody>
      </p:sp>
    </p:spTree>
    <p:extLst>
      <p:ext uri="{BB962C8B-B14F-4D97-AF65-F5344CB8AC3E}">
        <p14:creationId xmlns:p14="http://schemas.microsoft.com/office/powerpoint/2010/main" val="24953818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y programming attempt at the Lorenz attractor : r/fractals">
            <a:extLst>
              <a:ext uri="{FF2B5EF4-FFF2-40B4-BE49-F238E27FC236}">
                <a16:creationId xmlns:a16="http://schemas.microsoft.com/office/drawing/2014/main" id="{B7774F19-CC95-F9B8-4E86-78F140369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E847CA-9C98-C62B-1DAB-9C7A78C33539}"/>
              </a:ext>
            </a:extLst>
          </p:cNvPr>
          <p:cNvSpPr/>
          <p:nvPr/>
        </p:nvSpPr>
        <p:spPr>
          <a:xfrm>
            <a:off x="3872948" y="139148"/>
            <a:ext cx="4446104" cy="16498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Law of Gravity: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Contexts are Stable Attractors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43B918-2F1E-5A54-1619-20B12ABD3B78}"/>
              </a:ext>
            </a:extLst>
          </p:cNvPr>
          <p:cNvSpPr/>
          <p:nvPr/>
        </p:nvSpPr>
        <p:spPr>
          <a:xfrm>
            <a:off x="9561095" y="4235116"/>
            <a:ext cx="2446421" cy="179671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rPr>
              <a:t>Let’s explore that on the map…</a:t>
            </a:r>
          </a:p>
        </p:txBody>
      </p:sp>
    </p:spTree>
    <p:extLst>
      <p:ext uri="{BB962C8B-B14F-4D97-AF65-F5344CB8AC3E}">
        <p14:creationId xmlns:p14="http://schemas.microsoft.com/office/powerpoint/2010/main" val="2862469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389FF-A926-C323-6940-21467C824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swamp?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059DBC-7340-CDE8-BACD-EFE408A323B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38543"/>
            <a:ext cx="5181600" cy="296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0F29BB8-B74E-278C-CD38-6DB70E6FF35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187702"/>
            <a:ext cx="5181600" cy="346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449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48555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y programming attempt at the Lorenz attractor : r/fractals">
            <a:extLst>
              <a:ext uri="{FF2B5EF4-FFF2-40B4-BE49-F238E27FC236}">
                <a16:creationId xmlns:a16="http://schemas.microsoft.com/office/drawing/2014/main" id="{B7774F19-CC95-F9B8-4E86-78F140369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E847CA-9C98-C62B-1DAB-9C7A78C33539}"/>
              </a:ext>
            </a:extLst>
          </p:cNvPr>
          <p:cNvSpPr/>
          <p:nvPr/>
        </p:nvSpPr>
        <p:spPr>
          <a:xfrm>
            <a:off x="3872948" y="139148"/>
            <a:ext cx="4446104" cy="16498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Corollary: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Entropy and Healing are the same force.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BE51CD4-574A-32EA-1584-9C69FDA21482}"/>
              </a:ext>
            </a:extLst>
          </p:cNvPr>
          <p:cNvSpPr/>
          <p:nvPr/>
        </p:nvSpPr>
        <p:spPr>
          <a:xfrm>
            <a:off x="5751095" y="3160295"/>
            <a:ext cx="874294" cy="83418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2BCABB6E-2FAD-BCDD-0EFE-6BA6651981BC}"/>
              </a:ext>
            </a:extLst>
          </p:cNvPr>
          <p:cNvSpPr/>
          <p:nvPr/>
        </p:nvSpPr>
        <p:spPr>
          <a:xfrm>
            <a:off x="6801853" y="3382877"/>
            <a:ext cx="938463" cy="38902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2B6A7394-9403-6766-F0D1-61C24EC46771}"/>
              </a:ext>
            </a:extLst>
          </p:cNvPr>
          <p:cNvSpPr/>
          <p:nvPr/>
        </p:nvSpPr>
        <p:spPr>
          <a:xfrm flipH="1">
            <a:off x="4636168" y="3382878"/>
            <a:ext cx="938463" cy="38902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616E36-47B2-D7FB-782A-2CCF576B81CC}"/>
              </a:ext>
            </a:extLst>
          </p:cNvPr>
          <p:cNvSpPr/>
          <p:nvPr/>
        </p:nvSpPr>
        <p:spPr>
          <a:xfrm>
            <a:off x="9561095" y="4235116"/>
            <a:ext cx="2446421" cy="179671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rPr>
              <a:t>Let’s explore that on the map…</a:t>
            </a:r>
          </a:p>
        </p:txBody>
      </p:sp>
    </p:spTree>
    <p:extLst>
      <p:ext uri="{BB962C8B-B14F-4D97-AF65-F5344CB8AC3E}">
        <p14:creationId xmlns:p14="http://schemas.microsoft.com/office/powerpoint/2010/main" val="13353398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814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y programming attempt at the Lorenz attractor : r/fractals">
            <a:extLst>
              <a:ext uri="{FF2B5EF4-FFF2-40B4-BE49-F238E27FC236}">
                <a16:creationId xmlns:a16="http://schemas.microsoft.com/office/drawing/2014/main" id="{B7774F19-CC95-F9B8-4E86-78F140369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E847CA-9C98-C62B-1DAB-9C7A78C33539}"/>
              </a:ext>
            </a:extLst>
          </p:cNvPr>
          <p:cNvSpPr/>
          <p:nvPr/>
        </p:nvSpPr>
        <p:spPr>
          <a:xfrm>
            <a:off x="3872948" y="139148"/>
            <a:ext cx="4446104" cy="16498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Recommendation: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Entangle current and target contexts; activate both at once.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616E36-47B2-D7FB-782A-2CCF576B81CC}"/>
              </a:ext>
            </a:extLst>
          </p:cNvPr>
          <p:cNvSpPr/>
          <p:nvPr/>
        </p:nvSpPr>
        <p:spPr>
          <a:xfrm>
            <a:off x="9561095" y="4235116"/>
            <a:ext cx="2446421" cy="179671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</a:rPr>
              <a:t>Let’s explore that on the map…</a:t>
            </a:r>
          </a:p>
        </p:txBody>
      </p:sp>
    </p:spTree>
    <p:extLst>
      <p:ext uri="{BB962C8B-B14F-4D97-AF65-F5344CB8AC3E}">
        <p14:creationId xmlns:p14="http://schemas.microsoft.com/office/powerpoint/2010/main" val="34083732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9123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E847CA-9C98-C62B-1DAB-9C7A78C33539}"/>
              </a:ext>
            </a:extLst>
          </p:cNvPr>
          <p:cNvSpPr/>
          <p:nvPr/>
        </p:nvSpPr>
        <p:spPr>
          <a:xfrm>
            <a:off x="3539987" y="168965"/>
            <a:ext cx="5112026" cy="16498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Law of Contextual Conversation: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The same words mean different Behaviors in different Contexts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C1141C2-A774-05DB-C978-46DB75099930}"/>
              </a:ext>
            </a:extLst>
          </p:cNvPr>
          <p:cNvGrpSpPr/>
          <p:nvPr/>
        </p:nvGrpSpPr>
        <p:grpSpPr>
          <a:xfrm>
            <a:off x="1943255" y="2887438"/>
            <a:ext cx="8305490" cy="2577838"/>
            <a:chOff x="1777757" y="2438262"/>
            <a:chExt cx="8305490" cy="2577838"/>
          </a:xfrm>
        </p:grpSpPr>
        <p:pic>
          <p:nvPicPr>
            <p:cNvPr id="3074" name="Picture 2" descr="5 Tips To Protect Yourself from Identity Theft in 2023 ...">
              <a:extLst>
                <a:ext uri="{FF2B5EF4-FFF2-40B4-BE49-F238E27FC236}">
                  <a16:creationId xmlns:a16="http://schemas.microsoft.com/office/drawing/2014/main" id="{F12E541F-03F0-0044-F89E-E845BC2EE6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7757" y="2439155"/>
              <a:ext cx="3864821" cy="2576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Robotics Made Fun: A Step-by-Step Guide on How to Build a Robot for Kids">
              <a:extLst>
                <a:ext uri="{FF2B5EF4-FFF2-40B4-BE49-F238E27FC236}">
                  <a16:creationId xmlns:a16="http://schemas.microsoft.com/office/drawing/2014/main" id="{42519EAF-6715-5053-F17A-414E13E031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8425" y="2438262"/>
              <a:ext cx="3864822" cy="2577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1BA1A52-389A-FEB7-6CB8-6554E13A0668}"/>
              </a:ext>
            </a:extLst>
          </p:cNvPr>
          <p:cNvSpPr txBox="1"/>
          <p:nvPr/>
        </p:nvSpPr>
        <p:spPr>
          <a:xfrm>
            <a:off x="3432501" y="5623123"/>
            <a:ext cx="88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Hacker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1C5F1E-E5F1-8728-F377-78FD00E5DC49}"/>
              </a:ext>
            </a:extLst>
          </p:cNvPr>
          <p:cNvSpPr txBox="1"/>
          <p:nvPr/>
        </p:nvSpPr>
        <p:spPr>
          <a:xfrm>
            <a:off x="7873167" y="5630780"/>
            <a:ext cx="88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Hacker</a:t>
            </a:r>
          </a:p>
        </p:txBody>
      </p:sp>
    </p:spTree>
    <p:extLst>
      <p:ext uri="{BB962C8B-B14F-4D97-AF65-F5344CB8AC3E}">
        <p14:creationId xmlns:p14="http://schemas.microsoft.com/office/powerpoint/2010/main" val="9298493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650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E847CA-9C98-C62B-1DAB-9C7A78C33539}"/>
              </a:ext>
            </a:extLst>
          </p:cNvPr>
          <p:cNvSpPr/>
          <p:nvPr/>
        </p:nvSpPr>
        <p:spPr>
          <a:xfrm>
            <a:off x="3205762" y="168965"/>
            <a:ext cx="5780476" cy="16498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Corollary: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Any plan or advice that crosses contexts either looks stupid or is stupid</a:t>
            </a:r>
          </a:p>
        </p:txBody>
      </p:sp>
      <p:pic>
        <p:nvPicPr>
          <p:cNvPr id="5122" name="Picture 2" descr="Limited Sight Distance Sign W14-4 | TR02W144">
            <a:extLst>
              <a:ext uri="{FF2B5EF4-FFF2-40B4-BE49-F238E27FC236}">
                <a16:creationId xmlns:a16="http://schemas.microsoft.com/office/drawing/2014/main" id="{5323E799-5E5D-5DAD-90E6-950966D6C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918" y="20955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693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389FF-A926-C323-6940-21467C824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Legacy Code?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059DBC-7340-CDE8-BACD-EFE408A323B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38543"/>
            <a:ext cx="5181600" cy="296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0F29BB8-B74E-278C-CD38-6DB70E6FF35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187702"/>
            <a:ext cx="5181600" cy="346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286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D89E4-A449-B11D-E9EE-E9B7CE488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 Rewrites: 2 Ways of Working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3892C7-62B8-F999-FCE8-C4AC8FEF89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23F79-9F60-EE47-F1D1-305EF05B5E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Create new things</a:t>
            </a:r>
          </a:p>
          <a:p>
            <a:endParaRPr lang="en-US" dirty="0"/>
          </a:p>
          <a:p>
            <a:r>
              <a:rPr lang="en-US" dirty="0"/>
              <a:t>Improve behavior</a:t>
            </a:r>
          </a:p>
          <a:p>
            <a:r>
              <a:rPr lang="en-US" dirty="0"/>
              <a:t>Preserve structure</a:t>
            </a:r>
          </a:p>
          <a:p>
            <a:endParaRPr lang="en-US" dirty="0"/>
          </a:p>
          <a:p>
            <a:r>
              <a:rPr lang="en-US" dirty="0"/>
              <a:t>Big, bold bets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“Hey code, do this!”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B7C7E1-FDB3-5689-4B77-6CF3CCFC4D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Menders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29E491-FFD3-165B-615C-747B422CBAA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Change existing things</a:t>
            </a:r>
          </a:p>
          <a:p>
            <a:endParaRPr lang="en-US" dirty="0"/>
          </a:p>
          <a:p>
            <a:r>
              <a:rPr lang="en-US" dirty="0"/>
              <a:t>Preserve behavior</a:t>
            </a:r>
          </a:p>
          <a:p>
            <a:r>
              <a:rPr lang="en-US" dirty="0"/>
              <a:t>Improve structure</a:t>
            </a:r>
          </a:p>
          <a:p>
            <a:endParaRPr lang="en-US" dirty="0"/>
          </a:p>
          <a:p>
            <a:r>
              <a:rPr lang="en-US" dirty="0"/>
              <a:t>Tiny, invisible steps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“Hey code, what would you like to be?”</a:t>
            </a:r>
          </a:p>
        </p:txBody>
      </p:sp>
    </p:spTree>
    <p:extLst>
      <p:ext uri="{BB962C8B-B14F-4D97-AF65-F5344CB8AC3E}">
        <p14:creationId xmlns:p14="http://schemas.microsoft.com/office/powerpoint/2010/main" val="2573347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948C9-1E58-9EF1-9465-A41D30315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Myth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FAF1EE-53FA-3FF1-ECD4-278DD2A95B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Maker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6C1F73-15FC-17A9-3F80-FD5C8A03E7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Mender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9A8498BA-A1EC-2D2E-78D0-3F470DD1B4D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1" t="22573" r="20526" b="22105"/>
          <a:stretch/>
        </p:blipFill>
        <p:spPr bwMode="auto">
          <a:xfrm>
            <a:off x="1274615" y="2505075"/>
            <a:ext cx="3853158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37CAEC21-060E-C4EE-CCA8-6B0CD86EF80B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6" t="22340" r="18656" b="21988"/>
          <a:stretch/>
        </p:blipFill>
        <p:spPr bwMode="auto">
          <a:xfrm>
            <a:off x="7076493" y="2505075"/>
            <a:ext cx="3828626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007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7E79EBC-45ED-FA7F-8E17-D9072EF397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1"/>
          <a:stretch/>
        </p:blipFill>
        <p:spPr bwMode="auto">
          <a:xfrm>
            <a:off x="-456229" y="1383322"/>
            <a:ext cx="13104458" cy="547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5BF7A4C-6BF6-4823-D317-2F2CFC5BE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2" t="47778" r="61630" b="33333"/>
          <a:stretch/>
        </p:blipFill>
        <p:spPr bwMode="auto">
          <a:xfrm>
            <a:off x="2454442" y="4768516"/>
            <a:ext cx="224589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6324956-B92B-51DC-A258-A0C78AE3D6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2" t="47778" r="61630" b="33333"/>
          <a:stretch/>
        </p:blipFill>
        <p:spPr bwMode="auto">
          <a:xfrm>
            <a:off x="2630906" y="5400173"/>
            <a:ext cx="224589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57BE8A0-8238-749D-D882-D7D106207F22}"/>
              </a:ext>
            </a:extLst>
          </p:cNvPr>
          <p:cNvSpPr/>
          <p:nvPr/>
        </p:nvSpPr>
        <p:spPr>
          <a:xfrm>
            <a:off x="264695" y="4072688"/>
            <a:ext cx="2542674" cy="842211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2"/>
                </a:solidFill>
                <a:latin typeface="+mj-lt"/>
              </a:rPr>
              <a:t>Maker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DC6F502-EDE9-16ED-FE0B-76B76D97558F}"/>
              </a:ext>
            </a:extLst>
          </p:cNvPr>
          <p:cNvSpPr/>
          <p:nvPr/>
        </p:nvSpPr>
        <p:spPr>
          <a:xfrm>
            <a:off x="8922450" y="4072689"/>
            <a:ext cx="2542674" cy="84221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+mj-lt"/>
              </a:rPr>
              <a:t>Mender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B1D7981B-02E5-3E9C-57F9-A982B6862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Reality</a:t>
            </a:r>
          </a:p>
        </p:txBody>
      </p:sp>
    </p:spTree>
    <p:extLst>
      <p:ext uri="{BB962C8B-B14F-4D97-AF65-F5344CB8AC3E}">
        <p14:creationId xmlns:p14="http://schemas.microsoft.com/office/powerpoint/2010/main" val="3032932889"/>
      </p:ext>
    </p:extLst>
  </p:cSld>
  <p:clrMapOvr>
    <a:masterClrMapping/>
  </p:clrMapOvr>
</p:sld>
</file>

<file path=ppt/theme/theme1.xml><?xml version="1.0" encoding="utf-8"?>
<a:theme xmlns:a="http://schemas.openxmlformats.org/drawingml/2006/main" name="Deep Roots">
  <a:themeElements>
    <a:clrScheme name="Deep Roots">
      <a:dk1>
        <a:srgbClr val="2F2C27"/>
      </a:dk1>
      <a:lt1>
        <a:srgbClr val="FFFFFF"/>
      </a:lt1>
      <a:dk2>
        <a:srgbClr val="2F2C27"/>
      </a:dk2>
      <a:lt2>
        <a:srgbClr val="D9D9D6"/>
      </a:lt2>
      <a:accent1>
        <a:srgbClr val="76232F"/>
      </a:accent1>
      <a:accent2>
        <a:srgbClr val="888D30"/>
      </a:accent2>
      <a:accent3>
        <a:srgbClr val="7BAFDA"/>
      </a:accent3>
      <a:accent4>
        <a:srgbClr val="D9D9D6"/>
      </a:accent4>
      <a:accent5>
        <a:srgbClr val="D9D9D6"/>
      </a:accent5>
      <a:accent6>
        <a:srgbClr val="D9D9D6"/>
      </a:accent6>
      <a:hlink>
        <a:srgbClr val="7BAFDA"/>
      </a:hlink>
      <a:folHlink>
        <a:srgbClr val="76232F"/>
      </a:folHlink>
    </a:clrScheme>
    <a:fontScheme name="Deep Roots">
      <a:majorFont>
        <a:latin typeface="Proxima Nova Alt Rg"/>
        <a:ea typeface=""/>
        <a:cs typeface=""/>
      </a:majorFont>
      <a:minorFont>
        <a:latin typeface="Proxima Nova Alt L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65D58CE-5818-490E-BD3D-0645FCA6881D}" vid="{67954F07-8699-4827-B359-F2FCC472A9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Deep Roots</Template>
  <TotalTime>17531</TotalTime>
  <Words>1386</Words>
  <Application>Microsoft Office PowerPoint</Application>
  <PresentationFormat>Widescreen</PresentationFormat>
  <Paragraphs>394</Paragraphs>
  <Slides>57</Slides>
  <Notes>3</Notes>
  <HiddenSlides>13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2" baseType="lpstr">
      <vt:lpstr>Aptos</vt:lpstr>
      <vt:lpstr>Arial</vt:lpstr>
      <vt:lpstr>Proxima Nova Alt Lt</vt:lpstr>
      <vt:lpstr>Proxima Nova Alt Rg</vt:lpstr>
      <vt:lpstr>Deep Roots</vt:lpstr>
      <vt:lpstr>Preventing Rewrites: Navigating from Legacy to DevOps</vt:lpstr>
      <vt:lpstr>PowerPoint Presentation</vt:lpstr>
      <vt:lpstr>PowerPoint Presentation</vt:lpstr>
      <vt:lpstr>PowerPoint Presentation</vt:lpstr>
      <vt:lpstr>What is a swamp?</vt:lpstr>
      <vt:lpstr>What is a Legacy Code?</vt:lpstr>
      <vt:lpstr>Prevent Rewrites: 2 Ways of Working</vt:lpstr>
      <vt:lpstr>The Myth</vt:lpstr>
      <vt:lpstr>The Reality</vt:lpstr>
      <vt:lpstr>Outcomes From 2 Ways of Working</vt:lpstr>
      <vt:lpstr>PowerPoint Presentation</vt:lpstr>
      <vt:lpstr>What if Fans Ran Hiring?</vt:lpstr>
      <vt:lpstr>What if Fans Ran Hiring &amp; Rules?</vt:lpstr>
      <vt:lpstr>Most Companies: “99.9%” Makers</vt:lpstr>
      <vt:lpstr>PowerPoint Presentation</vt:lpstr>
      <vt:lpstr>What if I Learned to Mend Some?</vt:lpstr>
      <vt:lpstr>PowerPoint Presentation</vt:lpstr>
      <vt:lpstr>3 Problems to Solve</vt:lpstr>
      <vt:lpstr>Align</vt:lpstr>
      <vt:lpstr>Navigation using Legacy Escape Maps</vt:lpstr>
      <vt:lpstr>Example Argument – Too Many Good Ideas</vt:lpstr>
      <vt:lpstr>Recipe - Navigation</vt:lpstr>
      <vt:lpstr>Distinguish Context and Behavior</vt:lpstr>
      <vt:lpstr>Recipe - Navigation</vt:lpstr>
      <vt:lpstr>Recipe - Navigation</vt:lpstr>
      <vt:lpstr>Recipe - Navigation</vt:lpstr>
      <vt:lpstr>Example Argument – Permission to Refactor</vt:lpstr>
      <vt:lpstr>Recipe - Navigation</vt:lpstr>
      <vt:lpstr>Example Argument – TDD, TDD, or TDD?</vt:lpstr>
      <vt:lpstr>Recipe - Navigation</vt:lpstr>
      <vt:lpstr>Recipe - Navigation</vt:lpstr>
      <vt:lpstr>Make Change Natural</vt:lpstr>
      <vt:lpstr>Gradualism</vt:lpstr>
      <vt:lpstr>Example Hard Change</vt:lpstr>
      <vt:lpstr>Recipe - Gradualism</vt:lpstr>
      <vt:lpstr>Recipe - Gradualism</vt:lpstr>
      <vt:lpstr>Recipe - Gradualism</vt:lpstr>
      <vt:lpstr>Recipe - Gradualism</vt:lpstr>
      <vt:lpstr>Make Change Stick</vt:lpstr>
      <vt:lpstr>Integration</vt:lpstr>
      <vt:lpstr>Example Backsliding</vt:lpstr>
      <vt:lpstr>Recipe - Integration</vt:lpstr>
      <vt:lpstr>Summary and Next Steps</vt:lpstr>
      <vt:lpstr>Get this Deck</vt:lpstr>
      <vt:lpstr>Goal: Shift from Maker to Part-mender</vt:lpstr>
      <vt:lpstr>Goal: Shift from Maker to Part-mender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Arlo Belshee</dc:creator>
  <cp:lastModifiedBy>Arlo Belshee</cp:lastModifiedBy>
  <cp:revision>43</cp:revision>
  <dcterms:created xsi:type="dcterms:W3CDTF">2024-04-09T17:28:40Z</dcterms:created>
  <dcterms:modified xsi:type="dcterms:W3CDTF">2024-05-31T05:42:17Z</dcterms:modified>
</cp:coreProperties>
</file>